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6.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7.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8.xml" ContentType="application/vnd.openxmlformats-officedocument.theme+xml"/>
  <Override PartName="/ppt/slideLayouts/slideLayout17.xml" ContentType="application/vnd.openxmlformats-officedocument.presentationml.slideLayout+xml"/>
  <Override PartName="/ppt/theme/theme9.xml" ContentType="application/vnd.openxmlformats-officedocument.theme+xml"/>
  <Override PartName="/ppt/slideLayouts/slideLayout18.xml" ContentType="application/vnd.openxmlformats-officedocument.presentationml.slideLayout+xml"/>
  <Override PartName="/ppt/theme/theme10.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11.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1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2" r:id="rId2"/>
    <p:sldMasterId id="2147483654" r:id="rId3"/>
    <p:sldMasterId id="2147483755" r:id="rId4"/>
    <p:sldMasterId id="2147483759" r:id="rId5"/>
    <p:sldMasterId id="2147483781" r:id="rId6"/>
    <p:sldMasterId id="2147483785" r:id="rId7"/>
    <p:sldMasterId id="2147483813" r:id="rId8"/>
    <p:sldMasterId id="2147483818" r:id="rId9"/>
    <p:sldMasterId id="2147484416" r:id="rId10"/>
    <p:sldMasterId id="2147484444" r:id="rId11"/>
    <p:sldMasterId id="2147484530" r:id="rId12"/>
    <p:sldMasterId id="2147484622" r:id="rId13"/>
  </p:sldMasterIdLst>
  <p:notesMasterIdLst>
    <p:notesMasterId r:id="rId23"/>
  </p:notesMasterIdLst>
  <p:handoutMasterIdLst>
    <p:handoutMasterId r:id="rId24"/>
  </p:handoutMasterIdLst>
  <p:sldIdLst>
    <p:sldId id="336" r:id="rId14"/>
    <p:sldId id="338" r:id="rId15"/>
    <p:sldId id="341" r:id="rId16"/>
    <p:sldId id="340" r:id="rId17"/>
    <p:sldId id="342" r:id="rId18"/>
    <p:sldId id="337" r:id="rId19"/>
    <p:sldId id="305" r:id="rId20"/>
    <p:sldId id="339" r:id="rId21"/>
    <p:sldId id="344" r:id="rId22"/>
  </p:sldIdLst>
  <p:sldSz cx="9144000" cy="6858000" type="screen4x3"/>
  <p:notesSz cx="6669088" cy="97536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jana Veledar" initials="" lastIdx="0" clrIdx="0"/>
  <p:cmAuthor id="2" name="Utente sconosciuto1" initials="Utente sconosciuto1"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rednji slog 2 – poudarek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1163" autoAdjust="0"/>
  </p:normalViewPr>
  <p:slideViewPr>
    <p:cSldViewPr snapToGrid="0" snapToObjects="1">
      <p:cViewPr varScale="1">
        <p:scale>
          <a:sx n="88" d="100"/>
          <a:sy n="88" d="100"/>
        </p:scale>
        <p:origin x="1291" y="6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8.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BA7E80-79B4-481B-9568-0356E10756E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it-IT"/>
        </a:p>
      </dgm:t>
    </dgm:pt>
    <dgm:pt modelId="{D9CC1544-7D11-4AF8-BC3C-4132C1826EF4}">
      <dgm:prSet phldrT="[Testo]"/>
      <dgm:spPr/>
      <dgm:t>
        <a:bodyPr/>
        <a:lstStyle/>
        <a:p>
          <a:r>
            <a:rPr lang="it-IT" dirty="0" err="1" smtClean="0"/>
            <a:t>ADRION</a:t>
          </a:r>
          <a:endParaRPr lang="it-IT" dirty="0"/>
        </a:p>
      </dgm:t>
    </dgm:pt>
    <dgm:pt modelId="{0C8BC4B3-0703-49CD-99EA-6E84B8DC7761}" type="parTrans" cxnId="{767E8292-DB20-4633-9A72-1453690B0824}">
      <dgm:prSet/>
      <dgm:spPr/>
      <dgm:t>
        <a:bodyPr/>
        <a:lstStyle/>
        <a:p>
          <a:endParaRPr lang="it-IT"/>
        </a:p>
      </dgm:t>
    </dgm:pt>
    <dgm:pt modelId="{A49EA1A3-3C44-4ECD-8C28-75E01FCF8FC6}" type="sibTrans" cxnId="{767E8292-DB20-4633-9A72-1453690B0824}">
      <dgm:prSet/>
      <dgm:spPr/>
      <dgm:t>
        <a:bodyPr/>
        <a:lstStyle/>
        <a:p>
          <a:endParaRPr lang="it-IT"/>
        </a:p>
      </dgm:t>
    </dgm:pt>
    <dgm:pt modelId="{13E00EC3-6B5A-451D-B701-F33496FF554B}">
      <dgm:prSet phldrT="[Testo]"/>
      <dgm:spPr/>
      <dgm:t>
        <a:bodyPr/>
        <a:lstStyle/>
        <a:p>
          <a:r>
            <a:rPr lang="en-US" dirty="0" smtClean="0"/>
            <a:t>“Definition of action plans to reinforce the implementation of existing/new Integrated Coastal Zone Management, Maritime Spatial Planning as well as the implementation of the UN Barcelona Convention, in particular with regard to the management and monitoring of marine protected areas”.</a:t>
          </a:r>
          <a:endParaRPr lang="it-IT" dirty="0"/>
        </a:p>
      </dgm:t>
    </dgm:pt>
    <dgm:pt modelId="{3465B1EA-3512-4E4C-BEE3-1C780C2BC63E}" type="parTrans" cxnId="{3FE9B19F-65FD-4C02-9DD6-310550B8B4D5}">
      <dgm:prSet/>
      <dgm:spPr/>
      <dgm:t>
        <a:bodyPr/>
        <a:lstStyle/>
        <a:p>
          <a:endParaRPr lang="it-IT"/>
        </a:p>
      </dgm:t>
    </dgm:pt>
    <dgm:pt modelId="{E20A44C0-6A6B-4940-888A-E58C395AFEFE}" type="sibTrans" cxnId="{3FE9B19F-65FD-4C02-9DD6-310550B8B4D5}">
      <dgm:prSet/>
      <dgm:spPr/>
      <dgm:t>
        <a:bodyPr/>
        <a:lstStyle/>
        <a:p>
          <a:endParaRPr lang="it-IT"/>
        </a:p>
      </dgm:t>
    </dgm:pt>
    <dgm:pt modelId="{B4926A59-E9C4-4B4A-96F4-002207DEDDCF}">
      <dgm:prSet phldrT="[Testo]"/>
      <dgm:spPr/>
      <dgm:t>
        <a:bodyPr/>
        <a:lstStyle/>
        <a:p>
          <a:r>
            <a:rPr lang="it-IT" dirty="0" err="1" smtClean="0"/>
            <a:t>Greece</a:t>
          </a:r>
          <a:r>
            <a:rPr lang="it-IT" dirty="0" smtClean="0"/>
            <a:t>-Italy</a:t>
          </a:r>
          <a:endParaRPr lang="it-IT" dirty="0"/>
        </a:p>
      </dgm:t>
    </dgm:pt>
    <dgm:pt modelId="{355FDC9D-7C07-4E61-BB98-39B9C828777A}" type="parTrans" cxnId="{9EF8790B-26E0-4300-831A-860E98DB9C4A}">
      <dgm:prSet/>
      <dgm:spPr/>
      <dgm:t>
        <a:bodyPr/>
        <a:lstStyle/>
        <a:p>
          <a:endParaRPr lang="it-IT"/>
        </a:p>
      </dgm:t>
    </dgm:pt>
    <dgm:pt modelId="{C40E7A1D-BE1F-47D6-9B31-755DC04FA731}" type="sibTrans" cxnId="{9EF8790B-26E0-4300-831A-860E98DB9C4A}">
      <dgm:prSet/>
      <dgm:spPr/>
      <dgm:t>
        <a:bodyPr/>
        <a:lstStyle/>
        <a:p>
          <a:endParaRPr lang="it-IT"/>
        </a:p>
      </dgm:t>
    </dgm:pt>
    <dgm:pt modelId="{6C6CB8A2-E4D5-4FDF-8141-007EF819CC70}">
      <dgm:prSet phldrT="[Testo]"/>
      <dgm:spPr/>
      <dgm:t>
        <a:bodyPr/>
        <a:lstStyle/>
        <a:p>
          <a:r>
            <a:rPr lang="en-US" dirty="0" smtClean="0"/>
            <a:t>“Jointly elaborating maritime spatial plans (</a:t>
          </a:r>
          <a:r>
            <a:rPr lang="en-US" dirty="0" err="1" smtClean="0"/>
            <a:t>MSP</a:t>
          </a:r>
          <a:r>
            <a:rPr lang="en-US" dirty="0" smtClean="0"/>
            <a:t>) in areas of common interest (i.e., coastal protection, conflicts of aquaculture with maritime and coastal tourism, etc.)”</a:t>
          </a:r>
          <a:endParaRPr lang="it-IT" dirty="0"/>
        </a:p>
      </dgm:t>
    </dgm:pt>
    <dgm:pt modelId="{2A7CEF3A-8DDA-411F-864C-0C4E423B0386}" type="parTrans" cxnId="{3C35930A-CEF0-4F9D-ABC7-1421D47FDDEF}">
      <dgm:prSet/>
      <dgm:spPr/>
      <dgm:t>
        <a:bodyPr/>
        <a:lstStyle/>
        <a:p>
          <a:endParaRPr lang="it-IT"/>
        </a:p>
      </dgm:t>
    </dgm:pt>
    <dgm:pt modelId="{D02DDC04-7B50-4317-9D50-267DCC06F72F}" type="sibTrans" cxnId="{3C35930A-CEF0-4F9D-ABC7-1421D47FDDEF}">
      <dgm:prSet/>
      <dgm:spPr/>
      <dgm:t>
        <a:bodyPr/>
        <a:lstStyle/>
        <a:p>
          <a:endParaRPr lang="it-IT"/>
        </a:p>
      </dgm:t>
    </dgm:pt>
    <dgm:pt modelId="{D080F0DA-898C-49AF-9039-9A95A12C0CBA}">
      <dgm:prSet phldrT="[Testo]"/>
      <dgm:spPr/>
      <dgm:t>
        <a:bodyPr/>
        <a:lstStyle/>
        <a:p>
          <a:r>
            <a:rPr lang="it-IT" dirty="0" smtClean="0"/>
            <a:t>South </a:t>
          </a:r>
          <a:r>
            <a:rPr lang="it-IT" dirty="0" err="1" smtClean="0"/>
            <a:t>Adriatic</a:t>
          </a:r>
          <a:endParaRPr lang="it-IT" dirty="0"/>
        </a:p>
      </dgm:t>
    </dgm:pt>
    <dgm:pt modelId="{B2AD6E44-41DA-4457-9C54-711EB532B47F}" type="parTrans" cxnId="{CE866DD6-1458-4F0C-B853-5152AEC830DB}">
      <dgm:prSet/>
      <dgm:spPr/>
      <dgm:t>
        <a:bodyPr/>
        <a:lstStyle/>
        <a:p>
          <a:endParaRPr lang="it-IT"/>
        </a:p>
      </dgm:t>
    </dgm:pt>
    <dgm:pt modelId="{BAD63B33-FA03-4553-A438-74F45AFF5F22}" type="sibTrans" cxnId="{CE866DD6-1458-4F0C-B853-5152AEC830DB}">
      <dgm:prSet/>
      <dgm:spPr/>
      <dgm:t>
        <a:bodyPr/>
        <a:lstStyle/>
        <a:p>
          <a:endParaRPr lang="it-IT"/>
        </a:p>
      </dgm:t>
    </dgm:pt>
    <dgm:pt modelId="{61801A26-C0E6-47E4-8606-ECB19FC625B4}">
      <dgm:prSet phldrT="[Testo]"/>
      <dgm:spPr/>
      <dgm:t>
        <a:bodyPr/>
        <a:lstStyle/>
        <a:p>
          <a:r>
            <a:rPr lang="en-US" dirty="0" smtClean="0"/>
            <a:t> Italy Croatia</a:t>
          </a:r>
          <a:endParaRPr lang="it-IT" dirty="0"/>
        </a:p>
      </dgm:t>
    </dgm:pt>
    <dgm:pt modelId="{630E212A-51B4-4FC8-B406-456B4B8553B9}" type="parTrans" cxnId="{97B2BE37-4456-4528-A32E-B00DD495A78B}">
      <dgm:prSet/>
      <dgm:spPr/>
      <dgm:t>
        <a:bodyPr/>
        <a:lstStyle/>
        <a:p>
          <a:endParaRPr lang="it-IT"/>
        </a:p>
      </dgm:t>
    </dgm:pt>
    <dgm:pt modelId="{E62F00B0-09A7-488B-8B0D-4424BB63F8A2}" type="sibTrans" cxnId="{97B2BE37-4456-4528-A32E-B00DD495A78B}">
      <dgm:prSet/>
      <dgm:spPr/>
      <dgm:t>
        <a:bodyPr/>
        <a:lstStyle/>
        <a:p>
          <a:endParaRPr lang="it-IT"/>
        </a:p>
      </dgm:t>
    </dgm:pt>
    <dgm:pt modelId="{6C1E0C2C-8D68-4B51-8B51-8A7CD37DD006}">
      <dgm:prSet phldrT="[Testo]"/>
      <dgm:spPr/>
      <dgm:t>
        <a:bodyPr/>
        <a:lstStyle/>
        <a:p>
          <a:r>
            <a:rPr lang="en-US" dirty="0" smtClean="0"/>
            <a:t>“Actions for adopting </a:t>
          </a:r>
          <a:r>
            <a:rPr lang="en-US" dirty="0" err="1" smtClean="0"/>
            <a:t>ICZM</a:t>
          </a:r>
          <a:r>
            <a:rPr lang="en-US" dirty="0" smtClean="0"/>
            <a:t> &amp; </a:t>
          </a:r>
          <a:r>
            <a:rPr lang="en-US" dirty="0" err="1" smtClean="0"/>
            <a:t>MSP</a:t>
          </a:r>
          <a:r>
            <a:rPr lang="en-US" dirty="0" smtClean="0"/>
            <a:t> (e.g. to reduce pressure on the marine environment e.g. through spatial planning &amp; control of timing of human activities, making the socio-economic use of maritime resources compatible with the protection of areas of high environmental relevance)”.</a:t>
          </a:r>
          <a:endParaRPr lang="it-IT" dirty="0"/>
        </a:p>
      </dgm:t>
    </dgm:pt>
    <dgm:pt modelId="{D76B9FC2-705F-4078-BDD8-71B8F02AF75B}" type="parTrans" cxnId="{9EB4B419-7634-46AD-9F77-53A61DE056E5}">
      <dgm:prSet/>
      <dgm:spPr/>
      <dgm:t>
        <a:bodyPr/>
        <a:lstStyle/>
        <a:p>
          <a:endParaRPr lang="it-IT"/>
        </a:p>
      </dgm:t>
    </dgm:pt>
    <dgm:pt modelId="{B4372818-7C24-469A-9402-C8CAABB0BB78}" type="sibTrans" cxnId="{9EB4B419-7634-46AD-9F77-53A61DE056E5}">
      <dgm:prSet/>
      <dgm:spPr/>
      <dgm:t>
        <a:bodyPr/>
        <a:lstStyle/>
        <a:p>
          <a:endParaRPr lang="it-IT"/>
        </a:p>
      </dgm:t>
    </dgm:pt>
    <dgm:pt modelId="{455F8A89-D9DB-4056-B3F2-042B77E02625}">
      <dgm:prSet phldrT="[Testo]"/>
      <dgm:spPr/>
      <dgm:t>
        <a:bodyPr/>
        <a:lstStyle/>
        <a:p>
          <a:r>
            <a:rPr lang="en-US" dirty="0" smtClean="0"/>
            <a:t>“Providing new tools for the integrated management of sea, coast and river environment and of cross-border natural resources (i.e., coordinated Maritime Spatial Planning (</a:t>
          </a:r>
          <a:r>
            <a:rPr lang="en-US" dirty="0" err="1" smtClean="0"/>
            <a:t>MSP</a:t>
          </a:r>
          <a:r>
            <a:rPr lang="en-US" dirty="0" smtClean="0"/>
            <a:t>) and Integrated Coastal Management (</a:t>
          </a:r>
          <a:r>
            <a:rPr lang="en-US" dirty="0" err="1" smtClean="0"/>
            <a:t>ICM</a:t>
          </a:r>
          <a:r>
            <a:rPr lang="en-US" dirty="0" smtClean="0"/>
            <a:t>);</a:t>
          </a:r>
          <a:endParaRPr lang="it-IT" dirty="0"/>
        </a:p>
      </dgm:t>
    </dgm:pt>
    <dgm:pt modelId="{6795EC65-D101-4407-BBDF-40F56735B74D}" type="parTrans" cxnId="{4F9E11AD-87EB-4E94-B888-197B0236B16B}">
      <dgm:prSet/>
      <dgm:spPr/>
      <dgm:t>
        <a:bodyPr/>
        <a:lstStyle/>
        <a:p>
          <a:endParaRPr lang="it-IT"/>
        </a:p>
      </dgm:t>
    </dgm:pt>
    <dgm:pt modelId="{13B92154-DEF9-42E0-B60A-5CB6AF2F90E8}" type="sibTrans" cxnId="{4F9E11AD-87EB-4E94-B888-197B0236B16B}">
      <dgm:prSet/>
      <dgm:spPr/>
      <dgm:t>
        <a:bodyPr/>
        <a:lstStyle/>
        <a:p>
          <a:endParaRPr lang="it-IT"/>
        </a:p>
      </dgm:t>
    </dgm:pt>
    <dgm:pt modelId="{6FAE948B-8611-46AE-A948-B174B83F6650}">
      <dgm:prSet phldrT="[Testo]"/>
      <dgm:spPr/>
      <dgm:t>
        <a:bodyPr/>
        <a:lstStyle/>
        <a:p>
          <a:endParaRPr lang="it-IT" dirty="0"/>
        </a:p>
      </dgm:t>
    </dgm:pt>
    <dgm:pt modelId="{D20DD0D1-84AC-4202-9E7C-FA66EA2DEE06}" type="parTrans" cxnId="{FB144B57-09BF-4DFF-B7A6-6E85AF98FA93}">
      <dgm:prSet/>
      <dgm:spPr/>
      <dgm:t>
        <a:bodyPr/>
        <a:lstStyle/>
        <a:p>
          <a:endParaRPr lang="it-IT"/>
        </a:p>
      </dgm:t>
    </dgm:pt>
    <dgm:pt modelId="{F62771E4-B404-48E8-AE55-FD0B231C2843}" type="sibTrans" cxnId="{FB144B57-09BF-4DFF-B7A6-6E85AF98FA93}">
      <dgm:prSet/>
      <dgm:spPr/>
      <dgm:t>
        <a:bodyPr/>
        <a:lstStyle/>
        <a:p>
          <a:endParaRPr lang="it-IT"/>
        </a:p>
      </dgm:t>
    </dgm:pt>
    <dgm:pt modelId="{D32B3DE6-C66C-42F5-9E38-BAD75D68D914}">
      <dgm:prSet phldrT="[Testo]"/>
      <dgm:spPr/>
      <dgm:t>
        <a:bodyPr/>
        <a:lstStyle/>
        <a:p>
          <a:endParaRPr lang="it-IT" dirty="0"/>
        </a:p>
      </dgm:t>
    </dgm:pt>
    <dgm:pt modelId="{844B7660-2E58-4697-99A0-0D70B9F48273}" type="parTrans" cxnId="{826B1382-B04A-4054-92E9-658AF3C4B5EF}">
      <dgm:prSet/>
      <dgm:spPr/>
      <dgm:t>
        <a:bodyPr/>
        <a:lstStyle/>
        <a:p>
          <a:endParaRPr lang="it-IT"/>
        </a:p>
      </dgm:t>
    </dgm:pt>
    <dgm:pt modelId="{5231288F-E1C0-45EF-9CD9-CDFA895680E9}" type="sibTrans" cxnId="{826B1382-B04A-4054-92E9-658AF3C4B5EF}">
      <dgm:prSet/>
      <dgm:spPr/>
      <dgm:t>
        <a:bodyPr/>
        <a:lstStyle/>
        <a:p>
          <a:endParaRPr lang="it-IT"/>
        </a:p>
      </dgm:t>
    </dgm:pt>
    <dgm:pt modelId="{6024E762-DB54-401C-A469-FA5953AC413E}">
      <dgm:prSet phldrT="[Testo]"/>
      <dgm:spPr/>
      <dgm:t>
        <a:bodyPr/>
        <a:lstStyle/>
        <a:p>
          <a:r>
            <a:rPr lang="en-US" dirty="0" smtClean="0"/>
            <a:t>Investigating and </a:t>
          </a:r>
          <a:r>
            <a:rPr lang="en-US" dirty="0" err="1" smtClean="0"/>
            <a:t>recognising</a:t>
          </a:r>
          <a:r>
            <a:rPr lang="en-US" dirty="0" smtClean="0"/>
            <a:t> legal and administrative cross-border obstacles hindering cooperation, especially in the fields of risk management, fisheries and aquaculture, Maritime Spatial Planning”</a:t>
          </a:r>
          <a:endParaRPr lang="it-IT" dirty="0"/>
        </a:p>
      </dgm:t>
    </dgm:pt>
    <dgm:pt modelId="{ED6476DC-2E0D-4FA8-BEF6-3413C194F0C6}" type="parTrans" cxnId="{E19EB85D-E4CA-4822-A11F-7DC24B9C2C62}">
      <dgm:prSet/>
      <dgm:spPr/>
      <dgm:t>
        <a:bodyPr/>
        <a:lstStyle/>
        <a:p>
          <a:endParaRPr lang="it-IT"/>
        </a:p>
      </dgm:t>
    </dgm:pt>
    <dgm:pt modelId="{810D7F0F-7266-4F62-B49D-36A56EE83905}" type="sibTrans" cxnId="{E19EB85D-E4CA-4822-A11F-7DC24B9C2C62}">
      <dgm:prSet/>
      <dgm:spPr/>
      <dgm:t>
        <a:bodyPr/>
        <a:lstStyle/>
        <a:p>
          <a:endParaRPr lang="it-IT"/>
        </a:p>
      </dgm:t>
    </dgm:pt>
    <dgm:pt modelId="{E8502F69-FC1B-4299-BDFE-5A84B7FB67F7}">
      <dgm:prSet phldrT="[Testo]"/>
      <dgm:spPr/>
      <dgm:t>
        <a:bodyPr/>
        <a:lstStyle/>
        <a:p>
          <a:endParaRPr lang="it-IT" dirty="0"/>
        </a:p>
      </dgm:t>
    </dgm:pt>
    <dgm:pt modelId="{69EE7AC3-837A-4249-BC62-DF04DFD522A3}" type="parTrans" cxnId="{037D84EC-42C3-4905-A0F7-2BFD5DDE7ABA}">
      <dgm:prSet/>
      <dgm:spPr/>
      <dgm:t>
        <a:bodyPr/>
        <a:lstStyle/>
        <a:p>
          <a:endParaRPr lang="it-IT"/>
        </a:p>
      </dgm:t>
    </dgm:pt>
    <dgm:pt modelId="{7D3B22E5-3551-4310-82A4-5DF0CEFB3049}" type="sibTrans" cxnId="{037D84EC-42C3-4905-A0F7-2BFD5DDE7ABA}">
      <dgm:prSet/>
      <dgm:spPr/>
      <dgm:t>
        <a:bodyPr/>
        <a:lstStyle/>
        <a:p>
          <a:endParaRPr lang="it-IT"/>
        </a:p>
      </dgm:t>
    </dgm:pt>
    <dgm:pt modelId="{8C99D4EC-25B1-483A-A673-A6BD46ACC6B7}" type="pres">
      <dgm:prSet presAssocID="{25BA7E80-79B4-481B-9568-0356E10756E1}" presName="Name0" presStyleCnt="0">
        <dgm:presLayoutVars>
          <dgm:dir/>
          <dgm:animLvl val="lvl"/>
          <dgm:resizeHandles val="exact"/>
        </dgm:presLayoutVars>
      </dgm:prSet>
      <dgm:spPr/>
      <dgm:t>
        <a:bodyPr/>
        <a:lstStyle/>
        <a:p>
          <a:endParaRPr lang="it-IT"/>
        </a:p>
      </dgm:t>
    </dgm:pt>
    <dgm:pt modelId="{B481E5E0-42A7-4993-A4BD-FD319ED10990}" type="pres">
      <dgm:prSet presAssocID="{D9CC1544-7D11-4AF8-BC3C-4132C1826EF4}" presName="composite" presStyleCnt="0"/>
      <dgm:spPr/>
    </dgm:pt>
    <dgm:pt modelId="{59A264F7-2C25-4181-ACD2-FBAA928A0F23}" type="pres">
      <dgm:prSet presAssocID="{D9CC1544-7D11-4AF8-BC3C-4132C1826EF4}" presName="parTx" presStyleLbl="alignNode1" presStyleIdx="0" presStyleCnt="4">
        <dgm:presLayoutVars>
          <dgm:chMax val="0"/>
          <dgm:chPref val="0"/>
          <dgm:bulletEnabled val="1"/>
        </dgm:presLayoutVars>
      </dgm:prSet>
      <dgm:spPr/>
      <dgm:t>
        <a:bodyPr/>
        <a:lstStyle/>
        <a:p>
          <a:endParaRPr lang="it-IT"/>
        </a:p>
      </dgm:t>
    </dgm:pt>
    <dgm:pt modelId="{F1402C39-3618-4CAE-A1C5-90D52735D2E1}" type="pres">
      <dgm:prSet presAssocID="{D9CC1544-7D11-4AF8-BC3C-4132C1826EF4}" presName="desTx" presStyleLbl="alignAccFollowNode1" presStyleIdx="0" presStyleCnt="4">
        <dgm:presLayoutVars>
          <dgm:bulletEnabled val="1"/>
        </dgm:presLayoutVars>
      </dgm:prSet>
      <dgm:spPr/>
      <dgm:t>
        <a:bodyPr/>
        <a:lstStyle/>
        <a:p>
          <a:endParaRPr lang="it-IT"/>
        </a:p>
      </dgm:t>
    </dgm:pt>
    <dgm:pt modelId="{29B23E7C-2D79-4B9B-B0D9-2ED444678026}" type="pres">
      <dgm:prSet presAssocID="{A49EA1A3-3C44-4ECD-8C28-75E01FCF8FC6}" presName="space" presStyleCnt="0"/>
      <dgm:spPr/>
    </dgm:pt>
    <dgm:pt modelId="{B1904805-6A56-41B3-B306-17CA8E641B98}" type="pres">
      <dgm:prSet presAssocID="{B4926A59-E9C4-4B4A-96F4-002207DEDDCF}" presName="composite" presStyleCnt="0"/>
      <dgm:spPr/>
    </dgm:pt>
    <dgm:pt modelId="{244935A0-3435-4C17-9C16-14182481BE09}" type="pres">
      <dgm:prSet presAssocID="{B4926A59-E9C4-4B4A-96F4-002207DEDDCF}" presName="parTx" presStyleLbl="alignNode1" presStyleIdx="1" presStyleCnt="4">
        <dgm:presLayoutVars>
          <dgm:chMax val="0"/>
          <dgm:chPref val="0"/>
          <dgm:bulletEnabled val="1"/>
        </dgm:presLayoutVars>
      </dgm:prSet>
      <dgm:spPr/>
      <dgm:t>
        <a:bodyPr/>
        <a:lstStyle/>
        <a:p>
          <a:endParaRPr lang="it-IT"/>
        </a:p>
      </dgm:t>
    </dgm:pt>
    <dgm:pt modelId="{3A1998CF-1C5B-48CE-B17A-244CCA690780}" type="pres">
      <dgm:prSet presAssocID="{B4926A59-E9C4-4B4A-96F4-002207DEDDCF}" presName="desTx" presStyleLbl="alignAccFollowNode1" presStyleIdx="1" presStyleCnt="4">
        <dgm:presLayoutVars>
          <dgm:bulletEnabled val="1"/>
        </dgm:presLayoutVars>
      </dgm:prSet>
      <dgm:spPr/>
      <dgm:t>
        <a:bodyPr/>
        <a:lstStyle/>
        <a:p>
          <a:endParaRPr lang="it-IT"/>
        </a:p>
      </dgm:t>
    </dgm:pt>
    <dgm:pt modelId="{63756B00-4376-442B-8DD5-9333CADBBF6A}" type="pres">
      <dgm:prSet presAssocID="{C40E7A1D-BE1F-47D6-9B31-755DC04FA731}" presName="space" presStyleCnt="0"/>
      <dgm:spPr/>
    </dgm:pt>
    <dgm:pt modelId="{C8E0C117-8416-4EF7-84EE-F21DE5617029}" type="pres">
      <dgm:prSet presAssocID="{D080F0DA-898C-49AF-9039-9A95A12C0CBA}" presName="composite" presStyleCnt="0"/>
      <dgm:spPr/>
    </dgm:pt>
    <dgm:pt modelId="{62A01714-1CAC-4146-A13E-756FEA99286A}" type="pres">
      <dgm:prSet presAssocID="{D080F0DA-898C-49AF-9039-9A95A12C0CBA}" presName="parTx" presStyleLbl="alignNode1" presStyleIdx="2" presStyleCnt="4">
        <dgm:presLayoutVars>
          <dgm:chMax val="0"/>
          <dgm:chPref val="0"/>
          <dgm:bulletEnabled val="1"/>
        </dgm:presLayoutVars>
      </dgm:prSet>
      <dgm:spPr/>
      <dgm:t>
        <a:bodyPr/>
        <a:lstStyle/>
        <a:p>
          <a:endParaRPr lang="it-IT"/>
        </a:p>
      </dgm:t>
    </dgm:pt>
    <dgm:pt modelId="{90F57BD0-89EE-4A9B-B9C3-815305BD95F0}" type="pres">
      <dgm:prSet presAssocID="{D080F0DA-898C-49AF-9039-9A95A12C0CBA}" presName="desTx" presStyleLbl="alignAccFollowNode1" presStyleIdx="2" presStyleCnt="4">
        <dgm:presLayoutVars>
          <dgm:bulletEnabled val="1"/>
        </dgm:presLayoutVars>
      </dgm:prSet>
      <dgm:spPr/>
      <dgm:t>
        <a:bodyPr/>
        <a:lstStyle/>
        <a:p>
          <a:endParaRPr lang="it-IT"/>
        </a:p>
      </dgm:t>
    </dgm:pt>
    <dgm:pt modelId="{7B52F7F6-6AED-42FC-9A47-CC2DB21B47E0}" type="pres">
      <dgm:prSet presAssocID="{BAD63B33-FA03-4553-A438-74F45AFF5F22}" presName="space" presStyleCnt="0"/>
      <dgm:spPr/>
    </dgm:pt>
    <dgm:pt modelId="{EC77A3BE-78AF-4082-9847-EA2BD4A1A199}" type="pres">
      <dgm:prSet presAssocID="{61801A26-C0E6-47E4-8606-ECB19FC625B4}" presName="composite" presStyleCnt="0"/>
      <dgm:spPr/>
    </dgm:pt>
    <dgm:pt modelId="{C6041572-4490-4917-9648-4E150DE9E2A7}" type="pres">
      <dgm:prSet presAssocID="{61801A26-C0E6-47E4-8606-ECB19FC625B4}" presName="parTx" presStyleLbl="alignNode1" presStyleIdx="3" presStyleCnt="4">
        <dgm:presLayoutVars>
          <dgm:chMax val="0"/>
          <dgm:chPref val="0"/>
          <dgm:bulletEnabled val="1"/>
        </dgm:presLayoutVars>
      </dgm:prSet>
      <dgm:spPr/>
      <dgm:t>
        <a:bodyPr/>
        <a:lstStyle/>
        <a:p>
          <a:endParaRPr lang="it-IT"/>
        </a:p>
      </dgm:t>
    </dgm:pt>
    <dgm:pt modelId="{51FF9373-F864-464C-8D98-ADF1175F9046}" type="pres">
      <dgm:prSet presAssocID="{61801A26-C0E6-47E4-8606-ECB19FC625B4}" presName="desTx" presStyleLbl="alignAccFollowNode1" presStyleIdx="3" presStyleCnt="4">
        <dgm:presLayoutVars>
          <dgm:bulletEnabled val="1"/>
        </dgm:presLayoutVars>
      </dgm:prSet>
      <dgm:spPr/>
      <dgm:t>
        <a:bodyPr/>
        <a:lstStyle/>
        <a:p>
          <a:endParaRPr lang="it-IT"/>
        </a:p>
      </dgm:t>
    </dgm:pt>
  </dgm:ptLst>
  <dgm:cxnLst>
    <dgm:cxn modelId="{037D84EC-42C3-4905-A0F7-2BFD5DDE7ABA}" srcId="{61801A26-C0E6-47E4-8606-ECB19FC625B4}" destId="{E8502F69-FC1B-4299-BDFE-5A84B7FB67F7}" srcOrd="1" destOrd="0" parTransId="{69EE7AC3-837A-4249-BC62-DF04DFD522A3}" sibTransId="{7D3B22E5-3551-4310-82A4-5DF0CEFB3049}"/>
    <dgm:cxn modelId="{376C55D9-7FA5-46D0-8F9A-A0CD72EE2369}" type="presOf" srcId="{D9CC1544-7D11-4AF8-BC3C-4132C1826EF4}" destId="{59A264F7-2C25-4181-ACD2-FBAA928A0F23}" srcOrd="0" destOrd="0" presId="urn:microsoft.com/office/officeart/2005/8/layout/hList1"/>
    <dgm:cxn modelId="{9EB4B419-7634-46AD-9F77-53A61DE056E5}" srcId="{D080F0DA-898C-49AF-9039-9A95A12C0CBA}" destId="{6C1E0C2C-8D68-4B51-8B51-8A7CD37DD006}" srcOrd="0" destOrd="0" parTransId="{D76B9FC2-705F-4078-BDD8-71B8F02AF75B}" sibTransId="{B4372818-7C24-469A-9402-C8CAABB0BB78}"/>
    <dgm:cxn modelId="{826B1382-B04A-4054-92E9-658AF3C4B5EF}" srcId="{61801A26-C0E6-47E4-8606-ECB19FC625B4}" destId="{D32B3DE6-C66C-42F5-9E38-BAD75D68D914}" srcOrd="3" destOrd="0" parTransId="{844B7660-2E58-4697-99A0-0D70B9F48273}" sibTransId="{5231288F-E1C0-45EF-9CD9-CDFA895680E9}"/>
    <dgm:cxn modelId="{E19EB85D-E4CA-4822-A11F-7DC24B9C2C62}" srcId="{61801A26-C0E6-47E4-8606-ECB19FC625B4}" destId="{6024E762-DB54-401C-A469-FA5953AC413E}" srcOrd="2" destOrd="0" parTransId="{ED6476DC-2E0D-4FA8-BEF6-3413C194F0C6}" sibTransId="{810D7F0F-7266-4F62-B49D-36A56EE83905}"/>
    <dgm:cxn modelId="{693ACA30-DC90-454D-9659-E3BB9A4D15A6}" type="presOf" srcId="{E8502F69-FC1B-4299-BDFE-5A84B7FB67F7}" destId="{51FF9373-F864-464C-8D98-ADF1175F9046}" srcOrd="0" destOrd="1" presId="urn:microsoft.com/office/officeart/2005/8/layout/hList1"/>
    <dgm:cxn modelId="{EA37B860-59C8-47FA-BBD4-C8009E171CCC}" type="presOf" srcId="{13E00EC3-6B5A-451D-B701-F33496FF554B}" destId="{F1402C39-3618-4CAE-A1C5-90D52735D2E1}" srcOrd="0" destOrd="0" presId="urn:microsoft.com/office/officeart/2005/8/layout/hList1"/>
    <dgm:cxn modelId="{89C37B74-EDF1-48CC-9EED-5D856E2CA717}" type="presOf" srcId="{61801A26-C0E6-47E4-8606-ECB19FC625B4}" destId="{C6041572-4490-4917-9648-4E150DE9E2A7}" srcOrd="0" destOrd="0" presId="urn:microsoft.com/office/officeart/2005/8/layout/hList1"/>
    <dgm:cxn modelId="{8B11E988-6893-4622-979C-6682B97F1082}" type="presOf" srcId="{455F8A89-D9DB-4056-B3F2-042B77E02625}" destId="{51FF9373-F864-464C-8D98-ADF1175F9046}" srcOrd="0" destOrd="0" presId="urn:microsoft.com/office/officeart/2005/8/layout/hList1"/>
    <dgm:cxn modelId="{3C35930A-CEF0-4F9D-ABC7-1421D47FDDEF}" srcId="{B4926A59-E9C4-4B4A-96F4-002207DEDDCF}" destId="{6C6CB8A2-E4D5-4FDF-8141-007EF819CC70}" srcOrd="0" destOrd="0" parTransId="{2A7CEF3A-8DDA-411F-864C-0C4E423B0386}" sibTransId="{D02DDC04-7B50-4317-9D50-267DCC06F72F}"/>
    <dgm:cxn modelId="{767E8292-DB20-4633-9A72-1453690B0824}" srcId="{25BA7E80-79B4-481B-9568-0356E10756E1}" destId="{D9CC1544-7D11-4AF8-BC3C-4132C1826EF4}" srcOrd="0" destOrd="0" parTransId="{0C8BC4B3-0703-49CD-99EA-6E84B8DC7761}" sibTransId="{A49EA1A3-3C44-4ECD-8C28-75E01FCF8FC6}"/>
    <dgm:cxn modelId="{F657704B-BC8C-4DF9-A584-0026C20FECCD}" type="presOf" srcId="{6C1E0C2C-8D68-4B51-8B51-8A7CD37DD006}" destId="{90F57BD0-89EE-4A9B-B9C3-815305BD95F0}" srcOrd="0" destOrd="0" presId="urn:microsoft.com/office/officeart/2005/8/layout/hList1"/>
    <dgm:cxn modelId="{FB144B57-09BF-4DFF-B7A6-6E85AF98FA93}" srcId="{61801A26-C0E6-47E4-8606-ECB19FC625B4}" destId="{6FAE948B-8611-46AE-A948-B174B83F6650}" srcOrd="4" destOrd="0" parTransId="{D20DD0D1-84AC-4202-9E7C-FA66EA2DEE06}" sibTransId="{F62771E4-B404-48E8-AE55-FD0B231C2843}"/>
    <dgm:cxn modelId="{FF1B5C1B-4D8C-434C-AE27-7B2EF4ED4F03}" type="presOf" srcId="{D32B3DE6-C66C-42F5-9E38-BAD75D68D914}" destId="{51FF9373-F864-464C-8D98-ADF1175F9046}" srcOrd="0" destOrd="3" presId="urn:microsoft.com/office/officeart/2005/8/layout/hList1"/>
    <dgm:cxn modelId="{4BAC7059-EA98-4BB7-AB0A-0F2FF154C3D3}" type="presOf" srcId="{D080F0DA-898C-49AF-9039-9A95A12C0CBA}" destId="{62A01714-1CAC-4146-A13E-756FEA99286A}" srcOrd="0" destOrd="0" presId="urn:microsoft.com/office/officeart/2005/8/layout/hList1"/>
    <dgm:cxn modelId="{0B9BA3F2-7AEC-4B42-B9E5-AC290BE7FB92}" type="presOf" srcId="{6C6CB8A2-E4D5-4FDF-8141-007EF819CC70}" destId="{3A1998CF-1C5B-48CE-B17A-244CCA690780}" srcOrd="0" destOrd="0" presId="urn:microsoft.com/office/officeart/2005/8/layout/hList1"/>
    <dgm:cxn modelId="{97B2BE37-4456-4528-A32E-B00DD495A78B}" srcId="{25BA7E80-79B4-481B-9568-0356E10756E1}" destId="{61801A26-C0E6-47E4-8606-ECB19FC625B4}" srcOrd="3" destOrd="0" parTransId="{630E212A-51B4-4FC8-B406-456B4B8553B9}" sibTransId="{E62F00B0-09A7-488B-8B0D-4424BB63F8A2}"/>
    <dgm:cxn modelId="{E59BD7CE-41FC-4C90-A8A6-A4FA718B999C}" type="presOf" srcId="{25BA7E80-79B4-481B-9568-0356E10756E1}" destId="{8C99D4EC-25B1-483A-A673-A6BD46ACC6B7}" srcOrd="0" destOrd="0" presId="urn:microsoft.com/office/officeart/2005/8/layout/hList1"/>
    <dgm:cxn modelId="{3FE9B19F-65FD-4C02-9DD6-310550B8B4D5}" srcId="{D9CC1544-7D11-4AF8-BC3C-4132C1826EF4}" destId="{13E00EC3-6B5A-451D-B701-F33496FF554B}" srcOrd="0" destOrd="0" parTransId="{3465B1EA-3512-4E4C-BEE3-1C780C2BC63E}" sibTransId="{E20A44C0-6A6B-4940-888A-E58C395AFEFE}"/>
    <dgm:cxn modelId="{F137C3FD-0D24-4F73-A128-9011AF3D7C08}" type="presOf" srcId="{6024E762-DB54-401C-A469-FA5953AC413E}" destId="{51FF9373-F864-464C-8D98-ADF1175F9046}" srcOrd="0" destOrd="2" presId="urn:microsoft.com/office/officeart/2005/8/layout/hList1"/>
    <dgm:cxn modelId="{74931670-6C6A-41DC-B624-DB522959AD64}" type="presOf" srcId="{6FAE948B-8611-46AE-A948-B174B83F6650}" destId="{51FF9373-F864-464C-8D98-ADF1175F9046}" srcOrd="0" destOrd="4" presId="urn:microsoft.com/office/officeart/2005/8/layout/hList1"/>
    <dgm:cxn modelId="{4F9E11AD-87EB-4E94-B888-197B0236B16B}" srcId="{61801A26-C0E6-47E4-8606-ECB19FC625B4}" destId="{455F8A89-D9DB-4056-B3F2-042B77E02625}" srcOrd="0" destOrd="0" parTransId="{6795EC65-D101-4407-BBDF-40F56735B74D}" sibTransId="{13B92154-DEF9-42E0-B60A-5CB6AF2F90E8}"/>
    <dgm:cxn modelId="{CE866DD6-1458-4F0C-B853-5152AEC830DB}" srcId="{25BA7E80-79B4-481B-9568-0356E10756E1}" destId="{D080F0DA-898C-49AF-9039-9A95A12C0CBA}" srcOrd="2" destOrd="0" parTransId="{B2AD6E44-41DA-4457-9C54-711EB532B47F}" sibTransId="{BAD63B33-FA03-4553-A438-74F45AFF5F22}"/>
    <dgm:cxn modelId="{8657B81C-05FC-4C6C-AE52-3F55E4410141}" type="presOf" srcId="{B4926A59-E9C4-4B4A-96F4-002207DEDDCF}" destId="{244935A0-3435-4C17-9C16-14182481BE09}" srcOrd="0" destOrd="0" presId="urn:microsoft.com/office/officeart/2005/8/layout/hList1"/>
    <dgm:cxn modelId="{9EF8790B-26E0-4300-831A-860E98DB9C4A}" srcId="{25BA7E80-79B4-481B-9568-0356E10756E1}" destId="{B4926A59-E9C4-4B4A-96F4-002207DEDDCF}" srcOrd="1" destOrd="0" parTransId="{355FDC9D-7C07-4E61-BB98-39B9C828777A}" sibTransId="{C40E7A1D-BE1F-47D6-9B31-755DC04FA731}"/>
    <dgm:cxn modelId="{B92BC9A7-3B2A-4DB5-8FF4-01E6872A6B0D}" type="presParOf" srcId="{8C99D4EC-25B1-483A-A673-A6BD46ACC6B7}" destId="{B481E5E0-42A7-4993-A4BD-FD319ED10990}" srcOrd="0" destOrd="0" presId="urn:microsoft.com/office/officeart/2005/8/layout/hList1"/>
    <dgm:cxn modelId="{D31DC531-354A-469E-AFE1-FBAC424F2B52}" type="presParOf" srcId="{B481E5E0-42A7-4993-A4BD-FD319ED10990}" destId="{59A264F7-2C25-4181-ACD2-FBAA928A0F23}" srcOrd="0" destOrd="0" presId="urn:microsoft.com/office/officeart/2005/8/layout/hList1"/>
    <dgm:cxn modelId="{CE20D3BD-63C2-40F1-8781-353F2B718BCB}" type="presParOf" srcId="{B481E5E0-42A7-4993-A4BD-FD319ED10990}" destId="{F1402C39-3618-4CAE-A1C5-90D52735D2E1}" srcOrd="1" destOrd="0" presId="urn:microsoft.com/office/officeart/2005/8/layout/hList1"/>
    <dgm:cxn modelId="{CAA16286-78FD-4DBB-B8E8-037A15394FBA}" type="presParOf" srcId="{8C99D4EC-25B1-483A-A673-A6BD46ACC6B7}" destId="{29B23E7C-2D79-4B9B-B0D9-2ED444678026}" srcOrd="1" destOrd="0" presId="urn:microsoft.com/office/officeart/2005/8/layout/hList1"/>
    <dgm:cxn modelId="{1B1A740E-EECC-456C-BCC4-C72DD5DC898C}" type="presParOf" srcId="{8C99D4EC-25B1-483A-A673-A6BD46ACC6B7}" destId="{B1904805-6A56-41B3-B306-17CA8E641B98}" srcOrd="2" destOrd="0" presId="urn:microsoft.com/office/officeart/2005/8/layout/hList1"/>
    <dgm:cxn modelId="{B1D5D363-C7AB-4909-9346-6ECAF9580405}" type="presParOf" srcId="{B1904805-6A56-41B3-B306-17CA8E641B98}" destId="{244935A0-3435-4C17-9C16-14182481BE09}" srcOrd="0" destOrd="0" presId="urn:microsoft.com/office/officeart/2005/8/layout/hList1"/>
    <dgm:cxn modelId="{9DEAC242-4725-4EB4-9916-87904696CED6}" type="presParOf" srcId="{B1904805-6A56-41B3-B306-17CA8E641B98}" destId="{3A1998CF-1C5B-48CE-B17A-244CCA690780}" srcOrd="1" destOrd="0" presId="urn:microsoft.com/office/officeart/2005/8/layout/hList1"/>
    <dgm:cxn modelId="{D9EC8D91-2123-4313-AE75-F9B886CEF527}" type="presParOf" srcId="{8C99D4EC-25B1-483A-A673-A6BD46ACC6B7}" destId="{63756B00-4376-442B-8DD5-9333CADBBF6A}" srcOrd="3" destOrd="0" presId="urn:microsoft.com/office/officeart/2005/8/layout/hList1"/>
    <dgm:cxn modelId="{FEB8E43E-EDD3-4777-8B3A-6C5FE2F2CFA4}" type="presParOf" srcId="{8C99D4EC-25B1-483A-A673-A6BD46ACC6B7}" destId="{C8E0C117-8416-4EF7-84EE-F21DE5617029}" srcOrd="4" destOrd="0" presId="urn:microsoft.com/office/officeart/2005/8/layout/hList1"/>
    <dgm:cxn modelId="{88339F57-74CF-4416-9077-82DC45A481FB}" type="presParOf" srcId="{C8E0C117-8416-4EF7-84EE-F21DE5617029}" destId="{62A01714-1CAC-4146-A13E-756FEA99286A}" srcOrd="0" destOrd="0" presId="urn:microsoft.com/office/officeart/2005/8/layout/hList1"/>
    <dgm:cxn modelId="{FC566BE0-B02E-4CD8-8466-1399B1D88E9A}" type="presParOf" srcId="{C8E0C117-8416-4EF7-84EE-F21DE5617029}" destId="{90F57BD0-89EE-4A9B-B9C3-815305BD95F0}" srcOrd="1" destOrd="0" presId="urn:microsoft.com/office/officeart/2005/8/layout/hList1"/>
    <dgm:cxn modelId="{F636E970-EE98-4514-A0FD-0C742ACA2631}" type="presParOf" srcId="{8C99D4EC-25B1-483A-A673-A6BD46ACC6B7}" destId="{7B52F7F6-6AED-42FC-9A47-CC2DB21B47E0}" srcOrd="5" destOrd="0" presId="urn:microsoft.com/office/officeart/2005/8/layout/hList1"/>
    <dgm:cxn modelId="{C5FED603-67A7-4308-9BEF-629DFBF02435}" type="presParOf" srcId="{8C99D4EC-25B1-483A-A673-A6BD46ACC6B7}" destId="{EC77A3BE-78AF-4082-9847-EA2BD4A1A199}" srcOrd="6" destOrd="0" presId="urn:microsoft.com/office/officeart/2005/8/layout/hList1"/>
    <dgm:cxn modelId="{21ED245C-B475-4EEE-BB38-83C2FB3E354B}" type="presParOf" srcId="{EC77A3BE-78AF-4082-9847-EA2BD4A1A199}" destId="{C6041572-4490-4917-9648-4E150DE9E2A7}" srcOrd="0" destOrd="0" presId="urn:microsoft.com/office/officeart/2005/8/layout/hList1"/>
    <dgm:cxn modelId="{FD484343-DB75-4521-899E-A3576635BF95}" type="presParOf" srcId="{EC77A3BE-78AF-4082-9847-EA2BD4A1A199}" destId="{51FF9373-F864-464C-8D98-ADF1175F904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A264F7-2C25-4181-ACD2-FBAA928A0F23}">
      <dsp:nvSpPr>
        <dsp:cNvPr id="0" name=""/>
        <dsp:cNvSpPr/>
      </dsp:nvSpPr>
      <dsp:spPr>
        <a:xfrm>
          <a:off x="3164" y="166903"/>
          <a:ext cx="1902545" cy="345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it-IT" sz="1200" kern="1200" dirty="0" err="1" smtClean="0"/>
            <a:t>ADRION</a:t>
          </a:r>
          <a:endParaRPr lang="it-IT" sz="1200" kern="1200" dirty="0"/>
        </a:p>
      </dsp:txBody>
      <dsp:txXfrm>
        <a:off x="3164" y="166903"/>
        <a:ext cx="1902545" cy="345600"/>
      </dsp:txXfrm>
    </dsp:sp>
    <dsp:sp modelId="{F1402C39-3618-4CAE-A1C5-90D52735D2E1}">
      <dsp:nvSpPr>
        <dsp:cNvPr id="0" name=""/>
        <dsp:cNvSpPr/>
      </dsp:nvSpPr>
      <dsp:spPr>
        <a:xfrm>
          <a:off x="3164" y="512503"/>
          <a:ext cx="1902545" cy="415044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“Definition of action plans to reinforce the implementation of existing/new Integrated Coastal Zone Management, Maritime Spatial Planning as well as the implementation of the UN Barcelona Convention, in particular with regard to the management and monitoring of marine protected areas”.</a:t>
          </a:r>
          <a:endParaRPr lang="it-IT" sz="1200" kern="1200" dirty="0"/>
        </a:p>
      </dsp:txBody>
      <dsp:txXfrm>
        <a:off x="3164" y="512503"/>
        <a:ext cx="1902545" cy="4150440"/>
      </dsp:txXfrm>
    </dsp:sp>
    <dsp:sp modelId="{244935A0-3435-4C17-9C16-14182481BE09}">
      <dsp:nvSpPr>
        <dsp:cNvPr id="0" name=""/>
        <dsp:cNvSpPr/>
      </dsp:nvSpPr>
      <dsp:spPr>
        <a:xfrm>
          <a:off x="2172066" y="166903"/>
          <a:ext cx="1902545" cy="345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it-IT" sz="1200" kern="1200" dirty="0" err="1" smtClean="0"/>
            <a:t>Greece</a:t>
          </a:r>
          <a:r>
            <a:rPr lang="it-IT" sz="1200" kern="1200" dirty="0" smtClean="0"/>
            <a:t>-Italy</a:t>
          </a:r>
          <a:endParaRPr lang="it-IT" sz="1200" kern="1200" dirty="0"/>
        </a:p>
      </dsp:txBody>
      <dsp:txXfrm>
        <a:off x="2172066" y="166903"/>
        <a:ext cx="1902545" cy="345600"/>
      </dsp:txXfrm>
    </dsp:sp>
    <dsp:sp modelId="{3A1998CF-1C5B-48CE-B17A-244CCA690780}">
      <dsp:nvSpPr>
        <dsp:cNvPr id="0" name=""/>
        <dsp:cNvSpPr/>
      </dsp:nvSpPr>
      <dsp:spPr>
        <a:xfrm>
          <a:off x="2172066" y="512503"/>
          <a:ext cx="1902545" cy="415044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“Jointly elaborating maritime spatial plans (</a:t>
          </a:r>
          <a:r>
            <a:rPr lang="en-US" sz="1200" kern="1200" dirty="0" err="1" smtClean="0"/>
            <a:t>MSP</a:t>
          </a:r>
          <a:r>
            <a:rPr lang="en-US" sz="1200" kern="1200" dirty="0" smtClean="0"/>
            <a:t>) in areas of common interest (i.e., coastal protection, conflicts of aquaculture with maritime and coastal tourism, etc.)”</a:t>
          </a:r>
          <a:endParaRPr lang="it-IT" sz="1200" kern="1200" dirty="0"/>
        </a:p>
      </dsp:txBody>
      <dsp:txXfrm>
        <a:off x="2172066" y="512503"/>
        <a:ext cx="1902545" cy="4150440"/>
      </dsp:txXfrm>
    </dsp:sp>
    <dsp:sp modelId="{62A01714-1CAC-4146-A13E-756FEA99286A}">
      <dsp:nvSpPr>
        <dsp:cNvPr id="0" name=""/>
        <dsp:cNvSpPr/>
      </dsp:nvSpPr>
      <dsp:spPr>
        <a:xfrm>
          <a:off x="4340968" y="166903"/>
          <a:ext cx="1902545" cy="345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it-IT" sz="1200" kern="1200" dirty="0" smtClean="0"/>
            <a:t>South </a:t>
          </a:r>
          <a:r>
            <a:rPr lang="it-IT" sz="1200" kern="1200" dirty="0" err="1" smtClean="0"/>
            <a:t>Adriatic</a:t>
          </a:r>
          <a:endParaRPr lang="it-IT" sz="1200" kern="1200" dirty="0"/>
        </a:p>
      </dsp:txBody>
      <dsp:txXfrm>
        <a:off x="4340968" y="166903"/>
        <a:ext cx="1902545" cy="345600"/>
      </dsp:txXfrm>
    </dsp:sp>
    <dsp:sp modelId="{90F57BD0-89EE-4A9B-B9C3-815305BD95F0}">
      <dsp:nvSpPr>
        <dsp:cNvPr id="0" name=""/>
        <dsp:cNvSpPr/>
      </dsp:nvSpPr>
      <dsp:spPr>
        <a:xfrm>
          <a:off x="4340968" y="512503"/>
          <a:ext cx="1902545" cy="415044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“Actions for adopting </a:t>
          </a:r>
          <a:r>
            <a:rPr lang="en-US" sz="1200" kern="1200" dirty="0" err="1" smtClean="0"/>
            <a:t>ICZM</a:t>
          </a:r>
          <a:r>
            <a:rPr lang="en-US" sz="1200" kern="1200" dirty="0" smtClean="0"/>
            <a:t> &amp; </a:t>
          </a:r>
          <a:r>
            <a:rPr lang="en-US" sz="1200" kern="1200" dirty="0" err="1" smtClean="0"/>
            <a:t>MSP</a:t>
          </a:r>
          <a:r>
            <a:rPr lang="en-US" sz="1200" kern="1200" dirty="0" smtClean="0"/>
            <a:t> (e.g. to reduce pressure on the marine environment e.g. through spatial planning &amp; control of timing of human activities, making the socio-economic use of maritime resources compatible with the protection of areas of high environmental relevance)”.</a:t>
          </a:r>
          <a:endParaRPr lang="it-IT" sz="1200" kern="1200" dirty="0"/>
        </a:p>
      </dsp:txBody>
      <dsp:txXfrm>
        <a:off x="4340968" y="512503"/>
        <a:ext cx="1902545" cy="4150440"/>
      </dsp:txXfrm>
    </dsp:sp>
    <dsp:sp modelId="{C6041572-4490-4917-9648-4E150DE9E2A7}">
      <dsp:nvSpPr>
        <dsp:cNvPr id="0" name=""/>
        <dsp:cNvSpPr/>
      </dsp:nvSpPr>
      <dsp:spPr>
        <a:xfrm>
          <a:off x="6509870" y="166903"/>
          <a:ext cx="1902545" cy="345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lvl="0" algn="ctr" defTabSz="533400">
            <a:lnSpc>
              <a:spcPct val="90000"/>
            </a:lnSpc>
            <a:spcBef>
              <a:spcPct val="0"/>
            </a:spcBef>
            <a:spcAft>
              <a:spcPct val="35000"/>
            </a:spcAft>
          </a:pPr>
          <a:r>
            <a:rPr lang="en-US" sz="1200" kern="1200" dirty="0" smtClean="0"/>
            <a:t> Italy Croatia</a:t>
          </a:r>
          <a:endParaRPr lang="it-IT" sz="1200" kern="1200" dirty="0"/>
        </a:p>
      </dsp:txBody>
      <dsp:txXfrm>
        <a:off x="6509870" y="166903"/>
        <a:ext cx="1902545" cy="345600"/>
      </dsp:txXfrm>
    </dsp:sp>
    <dsp:sp modelId="{51FF9373-F864-464C-8D98-ADF1175F9046}">
      <dsp:nvSpPr>
        <dsp:cNvPr id="0" name=""/>
        <dsp:cNvSpPr/>
      </dsp:nvSpPr>
      <dsp:spPr>
        <a:xfrm>
          <a:off x="6509870" y="512503"/>
          <a:ext cx="1902545" cy="4150440"/>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“Providing new tools for the integrated management of sea, coast and river environment and of cross-border natural resources (i.e., coordinated Maritime Spatial Planning (</a:t>
          </a:r>
          <a:r>
            <a:rPr lang="en-US" sz="1200" kern="1200" dirty="0" err="1" smtClean="0"/>
            <a:t>MSP</a:t>
          </a:r>
          <a:r>
            <a:rPr lang="en-US" sz="1200" kern="1200" dirty="0" smtClean="0"/>
            <a:t>) and Integrated Coastal Management (</a:t>
          </a:r>
          <a:r>
            <a:rPr lang="en-US" sz="1200" kern="1200" dirty="0" err="1" smtClean="0"/>
            <a:t>ICM</a:t>
          </a:r>
          <a:r>
            <a:rPr lang="en-US" sz="1200" kern="1200" dirty="0" smtClean="0"/>
            <a:t>);</a:t>
          </a:r>
          <a:endParaRPr lang="it-IT" sz="1200" kern="1200" dirty="0"/>
        </a:p>
        <a:p>
          <a:pPr marL="114300" lvl="1" indent="-114300" algn="l" defTabSz="533400">
            <a:lnSpc>
              <a:spcPct val="90000"/>
            </a:lnSpc>
            <a:spcBef>
              <a:spcPct val="0"/>
            </a:spcBef>
            <a:spcAft>
              <a:spcPct val="15000"/>
            </a:spcAft>
            <a:buChar char="••"/>
          </a:pPr>
          <a:endParaRPr lang="it-IT" sz="1200" kern="1200" dirty="0"/>
        </a:p>
        <a:p>
          <a:pPr marL="114300" lvl="1" indent="-114300" algn="l" defTabSz="533400">
            <a:lnSpc>
              <a:spcPct val="90000"/>
            </a:lnSpc>
            <a:spcBef>
              <a:spcPct val="0"/>
            </a:spcBef>
            <a:spcAft>
              <a:spcPct val="15000"/>
            </a:spcAft>
            <a:buChar char="••"/>
          </a:pPr>
          <a:r>
            <a:rPr lang="en-US" sz="1200" kern="1200" dirty="0" smtClean="0"/>
            <a:t>Investigating and </a:t>
          </a:r>
          <a:r>
            <a:rPr lang="en-US" sz="1200" kern="1200" dirty="0" err="1" smtClean="0"/>
            <a:t>recognising</a:t>
          </a:r>
          <a:r>
            <a:rPr lang="en-US" sz="1200" kern="1200" dirty="0" smtClean="0"/>
            <a:t> legal and administrative cross-border obstacles hindering cooperation, especially in the fields of risk management, fisheries and aquaculture, Maritime Spatial Planning”</a:t>
          </a:r>
          <a:endParaRPr lang="it-IT" sz="1200" kern="1200" dirty="0"/>
        </a:p>
        <a:p>
          <a:pPr marL="114300" lvl="1" indent="-114300" algn="l" defTabSz="533400">
            <a:lnSpc>
              <a:spcPct val="90000"/>
            </a:lnSpc>
            <a:spcBef>
              <a:spcPct val="0"/>
            </a:spcBef>
            <a:spcAft>
              <a:spcPct val="15000"/>
            </a:spcAft>
            <a:buChar char="••"/>
          </a:pPr>
          <a:endParaRPr lang="it-IT" sz="1200" kern="1200" dirty="0"/>
        </a:p>
        <a:p>
          <a:pPr marL="114300" lvl="1" indent="-114300" algn="l" defTabSz="533400">
            <a:lnSpc>
              <a:spcPct val="90000"/>
            </a:lnSpc>
            <a:spcBef>
              <a:spcPct val="0"/>
            </a:spcBef>
            <a:spcAft>
              <a:spcPct val="15000"/>
            </a:spcAft>
            <a:buChar char="••"/>
          </a:pPr>
          <a:endParaRPr lang="it-IT" sz="1200" kern="1200" dirty="0"/>
        </a:p>
      </dsp:txBody>
      <dsp:txXfrm>
        <a:off x="6509870" y="512503"/>
        <a:ext cx="1902545" cy="415044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0BB5E56-F98A-15E8-094C-7F7D2CEC7944}"/>
              </a:ext>
            </a:extLst>
          </p:cNvPr>
          <p:cNvSpPr>
            <a:spLocks noGrp="1"/>
          </p:cNvSpPr>
          <p:nvPr>
            <p:ph type="hdr" sz="quarter"/>
          </p:nvPr>
        </p:nvSpPr>
        <p:spPr>
          <a:xfrm>
            <a:off x="0" y="0"/>
            <a:ext cx="2889250" cy="488950"/>
          </a:xfrm>
          <a:prstGeom prst="rect">
            <a:avLst/>
          </a:prstGeom>
        </p:spPr>
        <p:txBody>
          <a:bodyPr vert="horz" wrap="square" lIns="89465" tIns="44732" rIns="89465" bIns="44732" numCol="1" anchor="t" anchorCtr="0" compatLnSpc="1">
            <a:prstTxWarp prst="textNoShape">
              <a:avLst/>
            </a:prstTxWarp>
          </a:bodyPr>
          <a:lstStyle>
            <a:lvl1pPr eaLnBrk="1" hangingPunct="1">
              <a:defRPr sz="1200">
                <a:cs typeface="Arial" charset="0"/>
              </a:defRPr>
            </a:lvl1pPr>
          </a:lstStyle>
          <a:p>
            <a:pPr>
              <a:defRPr/>
            </a:pPr>
            <a:endParaRPr lang="en-US" altLang="en-US"/>
          </a:p>
        </p:txBody>
      </p:sp>
      <p:sp>
        <p:nvSpPr>
          <p:cNvPr id="3" name="Date Placeholder 2">
            <a:extLst>
              <a:ext uri="{FF2B5EF4-FFF2-40B4-BE49-F238E27FC236}">
                <a16:creationId xmlns:a16="http://schemas.microsoft.com/office/drawing/2014/main" id="{8D32B54A-B75A-85D8-5C14-B9881FA47D0E}"/>
              </a:ext>
            </a:extLst>
          </p:cNvPr>
          <p:cNvSpPr>
            <a:spLocks noGrp="1"/>
          </p:cNvSpPr>
          <p:nvPr>
            <p:ph type="dt" sz="quarter" idx="1"/>
          </p:nvPr>
        </p:nvSpPr>
        <p:spPr>
          <a:xfrm>
            <a:off x="3778250" y="0"/>
            <a:ext cx="2889250" cy="488950"/>
          </a:xfrm>
          <a:prstGeom prst="rect">
            <a:avLst/>
          </a:prstGeom>
        </p:spPr>
        <p:txBody>
          <a:bodyPr vert="horz" wrap="square" lIns="89465" tIns="44732" rIns="89465" bIns="44732" numCol="1" anchor="t" anchorCtr="0" compatLnSpc="1">
            <a:prstTxWarp prst="textNoShape">
              <a:avLst/>
            </a:prstTxWarp>
          </a:bodyPr>
          <a:lstStyle>
            <a:lvl1pPr algn="r" eaLnBrk="1" hangingPunct="1">
              <a:defRPr sz="1200">
                <a:cs typeface="Arial" charset="0"/>
              </a:defRPr>
            </a:lvl1pPr>
          </a:lstStyle>
          <a:p>
            <a:pPr>
              <a:defRPr/>
            </a:pPr>
            <a:fld id="{99046035-7067-4E83-8F01-F76BA1A9CA21}" type="datetimeFigureOut">
              <a:rPr lang="en-US" altLang="en-US"/>
              <a:pPr>
                <a:defRPr/>
              </a:pPr>
              <a:t>1/13/2023</a:t>
            </a:fld>
            <a:endParaRPr lang="en-US" altLang="en-US"/>
          </a:p>
        </p:txBody>
      </p:sp>
      <p:sp>
        <p:nvSpPr>
          <p:cNvPr id="4" name="Footer Placeholder 3">
            <a:extLst>
              <a:ext uri="{FF2B5EF4-FFF2-40B4-BE49-F238E27FC236}">
                <a16:creationId xmlns:a16="http://schemas.microsoft.com/office/drawing/2014/main" id="{04809F33-9A74-E96D-2EFD-0A796FD4D031}"/>
              </a:ext>
            </a:extLst>
          </p:cNvPr>
          <p:cNvSpPr>
            <a:spLocks noGrp="1"/>
          </p:cNvSpPr>
          <p:nvPr>
            <p:ph type="ftr" sz="quarter" idx="2"/>
          </p:nvPr>
        </p:nvSpPr>
        <p:spPr>
          <a:xfrm>
            <a:off x="0" y="9263063"/>
            <a:ext cx="2889250" cy="488950"/>
          </a:xfrm>
          <a:prstGeom prst="rect">
            <a:avLst/>
          </a:prstGeom>
        </p:spPr>
        <p:txBody>
          <a:bodyPr vert="horz" wrap="square" lIns="89465" tIns="44732" rIns="89465" bIns="44732" numCol="1" anchor="b" anchorCtr="0" compatLnSpc="1">
            <a:prstTxWarp prst="textNoShape">
              <a:avLst/>
            </a:prstTxWarp>
          </a:bodyPr>
          <a:lstStyle>
            <a:lvl1pPr eaLnBrk="1" hangingPunct="1">
              <a:defRPr sz="1200">
                <a:cs typeface="Arial" charset="0"/>
              </a:defRPr>
            </a:lvl1pPr>
          </a:lstStyle>
          <a:p>
            <a:pPr>
              <a:defRPr/>
            </a:pPr>
            <a:endParaRPr lang="en-US" altLang="en-US"/>
          </a:p>
        </p:txBody>
      </p:sp>
      <p:sp>
        <p:nvSpPr>
          <p:cNvPr id="5" name="Slide Number Placeholder 4">
            <a:extLst>
              <a:ext uri="{FF2B5EF4-FFF2-40B4-BE49-F238E27FC236}">
                <a16:creationId xmlns:a16="http://schemas.microsoft.com/office/drawing/2014/main" id="{1CA77625-9459-6925-BEB4-AE566F362B39}"/>
              </a:ext>
            </a:extLst>
          </p:cNvPr>
          <p:cNvSpPr>
            <a:spLocks noGrp="1"/>
          </p:cNvSpPr>
          <p:nvPr>
            <p:ph type="sldNum" sz="quarter" idx="3"/>
          </p:nvPr>
        </p:nvSpPr>
        <p:spPr>
          <a:xfrm>
            <a:off x="3778250" y="9263063"/>
            <a:ext cx="2889250" cy="488950"/>
          </a:xfrm>
          <a:prstGeom prst="rect">
            <a:avLst/>
          </a:prstGeom>
        </p:spPr>
        <p:txBody>
          <a:bodyPr vert="horz" wrap="square" lIns="89465" tIns="44732" rIns="89465" bIns="44732" numCol="1" anchor="b" anchorCtr="0" compatLnSpc="1">
            <a:prstTxWarp prst="textNoShape">
              <a:avLst/>
            </a:prstTxWarp>
          </a:bodyPr>
          <a:lstStyle>
            <a:lvl1pPr algn="r" eaLnBrk="1" hangingPunct="1">
              <a:defRPr sz="1200"/>
            </a:lvl1pPr>
          </a:lstStyle>
          <a:p>
            <a:pPr>
              <a:defRPr/>
            </a:pPr>
            <a:fld id="{64E17AC2-C3F5-4C06-87F6-5C04B5CA35C5}" type="slidenum">
              <a:rPr lang="en-US" altLang="fr-FR"/>
              <a:pPr>
                <a:defRPr/>
              </a:pPr>
              <a:t>‹N›</a:t>
            </a:fld>
            <a:endParaRPr lang="en-US" alt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grada glave 1">
            <a:extLst>
              <a:ext uri="{FF2B5EF4-FFF2-40B4-BE49-F238E27FC236}">
                <a16:creationId xmlns:a16="http://schemas.microsoft.com/office/drawing/2014/main" id="{CA8ABC8A-A23E-C32F-6986-D71EDB563F4D}"/>
              </a:ext>
            </a:extLst>
          </p:cNvPr>
          <p:cNvSpPr>
            <a:spLocks noGrp="1"/>
          </p:cNvSpPr>
          <p:nvPr>
            <p:ph type="hdr" sz="quarter"/>
          </p:nvPr>
        </p:nvSpPr>
        <p:spPr>
          <a:xfrm>
            <a:off x="0" y="0"/>
            <a:ext cx="2889250" cy="488950"/>
          </a:xfrm>
          <a:prstGeom prst="rect">
            <a:avLst/>
          </a:prstGeom>
        </p:spPr>
        <p:txBody>
          <a:bodyPr vert="horz" wrap="square" lIns="89465" tIns="44732" rIns="89465" bIns="44732" numCol="1" anchor="t" anchorCtr="0" compatLnSpc="1">
            <a:prstTxWarp prst="textNoShape">
              <a:avLst/>
            </a:prstTxWarp>
          </a:bodyPr>
          <a:lstStyle>
            <a:lvl1pPr eaLnBrk="1" hangingPunct="1">
              <a:defRPr sz="1200">
                <a:cs typeface="Arial" charset="0"/>
              </a:defRPr>
            </a:lvl1pPr>
          </a:lstStyle>
          <a:p>
            <a:pPr>
              <a:defRPr/>
            </a:pPr>
            <a:endParaRPr lang="en-US" altLang="en-US"/>
          </a:p>
        </p:txBody>
      </p:sp>
      <p:sp>
        <p:nvSpPr>
          <p:cNvPr id="3" name="Ograda datuma 2">
            <a:extLst>
              <a:ext uri="{FF2B5EF4-FFF2-40B4-BE49-F238E27FC236}">
                <a16:creationId xmlns:a16="http://schemas.microsoft.com/office/drawing/2014/main" id="{4891FC00-95DB-4F39-69DD-133859E2DD8E}"/>
              </a:ext>
            </a:extLst>
          </p:cNvPr>
          <p:cNvSpPr>
            <a:spLocks noGrp="1"/>
          </p:cNvSpPr>
          <p:nvPr>
            <p:ph type="dt" idx="1"/>
          </p:nvPr>
        </p:nvSpPr>
        <p:spPr>
          <a:xfrm>
            <a:off x="3778250" y="0"/>
            <a:ext cx="2889250" cy="488950"/>
          </a:xfrm>
          <a:prstGeom prst="rect">
            <a:avLst/>
          </a:prstGeom>
        </p:spPr>
        <p:txBody>
          <a:bodyPr vert="horz" wrap="square" lIns="89465" tIns="44732" rIns="89465" bIns="44732" numCol="1" anchor="t" anchorCtr="0" compatLnSpc="1">
            <a:prstTxWarp prst="textNoShape">
              <a:avLst/>
            </a:prstTxWarp>
          </a:bodyPr>
          <a:lstStyle>
            <a:lvl1pPr algn="r" eaLnBrk="1" hangingPunct="1">
              <a:defRPr sz="1200">
                <a:cs typeface="Arial" charset="0"/>
              </a:defRPr>
            </a:lvl1pPr>
          </a:lstStyle>
          <a:p>
            <a:pPr>
              <a:defRPr/>
            </a:pPr>
            <a:fld id="{F04044DC-D533-48A0-9A0D-DEF4C1F66F94}" type="datetimeFigureOut">
              <a:rPr lang="en-US" altLang="en-US"/>
              <a:pPr>
                <a:defRPr/>
              </a:pPr>
              <a:t>1/13/2023</a:t>
            </a:fld>
            <a:endParaRPr lang="en-US" altLang="en-US"/>
          </a:p>
        </p:txBody>
      </p:sp>
      <p:sp>
        <p:nvSpPr>
          <p:cNvPr id="4" name="Ograda stranske slike 3">
            <a:extLst>
              <a:ext uri="{FF2B5EF4-FFF2-40B4-BE49-F238E27FC236}">
                <a16:creationId xmlns:a16="http://schemas.microsoft.com/office/drawing/2014/main" id="{12A5DFB7-6730-6AB7-474D-4E01BADEA308}"/>
              </a:ext>
            </a:extLst>
          </p:cNvPr>
          <p:cNvSpPr>
            <a:spLocks noGrp="1" noRot="1" noChangeAspect="1"/>
          </p:cNvSpPr>
          <p:nvPr>
            <p:ph type="sldImg" idx="2"/>
          </p:nvPr>
        </p:nvSpPr>
        <p:spPr>
          <a:xfrm>
            <a:off x="896938" y="731838"/>
            <a:ext cx="4875212" cy="3657600"/>
          </a:xfrm>
          <a:prstGeom prst="rect">
            <a:avLst/>
          </a:prstGeom>
          <a:noFill/>
          <a:ln w="12700">
            <a:solidFill>
              <a:prstClr val="black"/>
            </a:solidFill>
          </a:ln>
        </p:spPr>
        <p:txBody>
          <a:bodyPr vert="horz" lIns="89465" tIns="44732" rIns="89465" bIns="44732" rtlCol="0" anchor="ctr"/>
          <a:lstStyle/>
          <a:p>
            <a:pPr lvl="0"/>
            <a:endParaRPr lang="en-US" noProof="0"/>
          </a:p>
        </p:txBody>
      </p:sp>
      <p:sp>
        <p:nvSpPr>
          <p:cNvPr id="5" name="Ograda opomb 4">
            <a:extLst>
              <a:ext uri="{FF2B5EF4-FFF2-40B4-BE49-F238E27FC236}">
                <a16:creationId xmlns:a16="http://schemas.microsoft.com/office/drawing/2014/main" id="{5FE4FF37-3ADB-2BEC-81DF-421A571A4048}"/>
              </a:ext>
            </a:extLst>
          </p:cNvPr>
          <p:cNvSpPr>
            <a:spLocks noGrp="1"/>
          </p:cNvSpPr>
          <p:nvPr>
            <p:ph type="body" sz="quarter" idx="3"/>
          </p:nvPr>
        </p:nvSpPr>
        <p:spPr>
          <a:xfrm>
            <a:off x="666750" y="4632325"/>
            <a:ext cx="5335588" cy="4389438"/>
          </a:xfrm>
          <a:prstGeom prst="rect">
            <a:avLst/>
          </a:prstGeom>
        </p:spPr>
        <p:txBody>
          <a:bodyPr vert="horz" wrap="square" lIns="89465" tIns="44732" rIns="89465" bIns="44732" numCol="1" anchor="t" anchorCtr="0" compatLnSpc="1">
            <a:prstTxWarp prst="textNoShape">
              <a:avLst/>
            </a:prstTxWarp>
          </a:bodyPr>
          <a:lstStyle/>
          <a:p>
            <a:pPr lvl="0"/>
            <a:r>
              <a:rPr lang="sl-SI" altLang="en-US" noProof="0"/>
              <a:t>Uredite sloge besedila matrice</a:t>
            </a:r>
          </a:p>
          <a:p>
            <a:pPr lvl="1"/>
            <a:r>
              <a:rPr lang="sl-SI" altLang="en-US" noProof="0"/>
              <a:t>Druga raven</a:t>
            </a:r>
          </a:p>
          <a:p>
            <a:pPr lvl="2"/>
            <a:r>
              <a:rPr lang="sl-SI" altLang="en-US" noProof="0"/>
              <a:t>Tretja raven</a:t>
            </a:r>
          </a:p>
          <a:p>
            <a:pPr lvl="3"/>
            <a:r>
              <a:rPr lang="sl-SI" altLang="en-US" noProof="0"/>
              <a:t>Četrta raven</a:t>
            </a:r>
          </a:p>
          <a:p>
            <a:pPr lvl="4"/>
            <a:r>
              <a:rPr lang="sl-SI" altLang="en-US" noProof="0"/>
              <a:t>Peta raven</a:t>
            </a:r>
            <a:endParaRPr lang="en-US" altLang="en-US" noProof="0"/>
          </a:p>
        </p:txBody>
      </p:sp>
      <p:sp>
        <p:nvSpPr>
          <p:cNvPr id="6" name="Ograda noge 5">
            <a:extLst>
              <a:ext uri="{FF2B5EF4-FFF2-40B4-BE49-F238E27FC236}">
                <a16:creationId xmlns:a16="http://schemas.microsoft.com/office/drawing/2014/main" id="{E2C63CD9-0A64-17BB-69BD-A89E619F63DF}"/>
              </a:ext>
            </a:extLst>
          </p:cNvPr>
          <p:cNvSpPr>
            <a:spLocks noGrp="1"/>
          </p:cNvSpPr>
          <p:nvPr>
            <p:ph type="ftr" sz="quarter" idx="4"/>
          </p:nvPr>
        </p:nvSpPr>
        <p:spPr>
          <a:xfrm>
            <a:off x="0" y="9263063"/>
            <a:ext cx="2889250" cy="488950"/>
          </a:xfrm>
          <a:prstGeom prst="rect">
            <a:avLst/>
          </a:prstGeom>
        </p:spPr>
        <p:txBody>
          <a:bodyPr vert="horz" wrap="square" lIns="89465" tIns="44732" rIns="89465" bIns="44732" numCol="1" anchor="b" anchorCtr="0" compatLnSpc="1">
            <a:prstTxWarp prst="textNoShape">
              <a:avLst/>
            </a:prstTxWarp>
          </a:bodyPr>
          <a:lstStyle>
            <a:lvl1pPr eaLnBrk="1" hangingPunct="1">
              <a:defRPr sz="1200">
                <a:cs typeface="Arial" charset="0"/>
              </a:defRPr>
            </a:lvl1pPr>
          </a:lstStyle>
          <a:p>
            <a:pPr>
              <a:defRPr/>
            </a:pPr>
            <a:endParaRPr lang="en-US" altLang="en-US"/>
          </a:p>
        </p:txBody>
      </p:sp>
      <p:sp>
        <p:nvSpPr>
          <p:cNvPr id="7" name="Ograda številke diapozitiva 6">
            <a:extLst>
              <a:ext uri="{FF2B5EF4-FFF2-40B4-BE49-F238E27FC236}">
                <a16:creationId xmlns:a16="http://schemas.microsoft.com/office/drawing/2014/main" id="{8E41B594-7A4B-01D5-84B6-E1BE8340B9FD}"/>
              </a:ext>
            </a:extLst>
          </p:cNvPr>
          <p:cNvSpPr>
            <a:spLocks noGrp="1"/>
          </p:cNvSpPr>
          <p:nvPr>
            <p:ph type="sldNum" sz="quarter" idx="5"/>
          </p:nvPr>
        </p:nvSpPr>
        <p:spPr>
          <a:xfrm>
            <a:off x="3778250" y="9263063"/>
            <a:ext cx="2889250" cy="488950"/>
          </a:xfrm>
          <a:prstGeom prst="rect">
            <a:avLst/>
          </a:prstGeom>
        </p:spPr>
        <p:txBody>
          <a:bodyPr vert="horz" wrap="square" lIns="89465" tIns="44732" rIns="89465" bIns="44732" numCol="1" anchor="b" anchorCtr="0" compatLnSpc="1">
            <a:prstTxWarp prst="textNoShape">
              <a:avLst/>
            </a:prstTxWarp>
          </a:bodyPr>
          <a:lstStyle>
            <a:lvl1pPr algn="r" eaLnBrk="1" hangingPunct="1">
              <a:defRPr sz="1200"/>
            </a:lvl1pPr>
          </a:lstStyle>
          <a:p>
            <a:pPr>
              <a:defRPr/>
            </a:pPr>
            <a:fld id="{5F89EF93-4939-4590-96F2-09C8F267DE57}" type="slidenum">
              <a:rPr lang="en-US" altLang="fr-FR"/>
              <a:pPr>
                <a:defRPr/>
              </a:pPr>
              <a:t>‹N›</a:t>
            </a:fld>
            <a:endParaRPr lang="en-US"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CDB090AB-3C3F-AD25-B0A1-05E64EE4468D}"/>
              </a:ext>
            </a:extLst>
          </p:cNvPr>
          <p:cNvSpPr txBox="1">
            <a:spLocks/>
          </p:cNvSpPr>
          <p:nvPr userDrawn="1"/>
        </p:nvSpPr>
        <p:spPr>
          <a:xfrm>
            <a:off x="257175" y="6326188"/>
            <a:ext cx="8429625" cy="365125"/>
          </a:xfrm>
          <a:prstGeom prst="rect">
            <a:avLst/>
          </a:prstGeom>
        </p:spPr>
        <p:txBody>
          <a:bodyPr anchor="ctr"/>
          <a:lstStyle>
            <a:defPPr>
              <a:defRPr lang="en-US"/>
            </a:defPPr>
            <a:lvl1pPr marL="0" algn="l"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dirty="0" err="1"/>
              <a:t>tekst</a:t>
            </a:r>
            <a:endParaRPr lang="en-US" dirty="0"/>
          </a:p>
        </p:txBody>
      </p:sp>
      <p:sp>
        <p:nvSpPr>
          <p:cNvPr id="3" name="Date Placeholder 3">
            <a:extLst>
              <a:ext uri="{FF2B5EF4-FFF2-40B4-BE49-F238E27FC236}">
                <a16:creationId xmlns:a16="http://schemas.microsoft.com/office/drawing/2014/main" id="{02760759-61B8-C854-7992-D21E2AB0C52A}"/>
              </a:ext>
            </a:extLst>
          </p:cNvPr>
          <p:cNvSpPr>
            <a:spLocks noGrp="1"/>
          </p:cNvSpPr>
          <p:nvPr>
            <p:ph type="dt" sz="half" idx="10"/>
          </p:nvPr>
        </p:nvSpPr>
        <p:spPr/>
        <p:txBody>
          <a:bodyPr/>
          <a:lstStyle>
            <a:lvl1pPr>
              <a:defRPr/>
            </a:lvl1pPr>
          </a:lstStyle>
          <a:p>
            <a:pPr>
              <a:defRPr/>
            </a:pPr>
            <a:fld id="{CDAFD49E-899E-40E6-9530-4A20ECFAAA4A}" type="datetimeFigureOut">
              <a:rPr lang="en-US" altLang="en-US"/>
              <a:pPr>
                <a:defRPr/>
              </a:pPr>
              <a:t>1/13/2023</a:t>
            </a:fld>
            <a:endParaRPr lang="en-US" altLang="en-US"/>
          </a:p>
        </p:txBody>
      </p:sp>
      <p:sp>
        <p:nvSpPr>
          <p:cNvPr id="4" name="Footer Placeholder 4">
            <a:extLst>
              <a:ext uri="{FF2B5EF4-FFF2-40B4-BE49-F238E27FC236}">
                <a16:creationId xmlns:a16="http://schemas.microsoft.com/office/drawing/2014/main" id="{A5357922-13FA-1232-A745-B2EBAA59464C}"/>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cs typeface="Arial" charset="0"/>
              </a:defRPr>
            </a:lvl1pPr>
          </a:lstStyle>
          <a:p>
            <a:pPr>
              <a:defRPr/>
            </a:pPr>
            <a:endParaRPr lang="en-US" altLang="en-US"/>
          </a:p>
        </p:txBody>
      </p:sp>
      <p:sp>
        <p:nvSpPr>
          <p:cNvPr id="5" name="Slide Number Placeholder 5">
            <a:extLst>
              <a:ext uri="{FF2B5EF4-FFF2-40B4-BE49-F238E27FC236}">
                <a16:creationId xmlns:a16="http://schemas.microsoft.com/office/drawing/2014/main" id="{6C05023F-0FA7-3B11-0269-A4B2ECF2D0EB}"/>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9A8D6475-C742-4433-8EC0-99CEEE804026}" type="slidenum">
              <a:rPr lang="en-US" altLang="fr-FR"/>
              <a:pPr>
                <a:defRPr/>
              </a:pPr>
              <a:t>‹N›</a:t>
            </a:fld>
            <a:endParaRPr lang="en-US" altLang="fr-FR"/>
          </a:p>
        </p:txBody>
      </p:sp>
    </p:spTree>
    <p:extLst>
      <p:ext uri="{BB962C8B-B14F-4D97-AF65-F5344CB8AC3E}">
        <p14:creationId xmlns:p14="http://schemas.microsoft.com/office/powerpoint/2010/main" val="22950687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4797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1220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21653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33002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1143000"/>
          </a:xfrm>
          <a:prstGeom prst="rect">
            <a:avLst/>
          </a:prstGeom>
        </p:spPr>
        <p:txBody>
          <a:bodyPr/>
          <a:lstStyle/>
          <a:p>
            <a:r>
              <a:rPr lang="sl-SI"/>
              <a:t>Uredite slog naslova matrice</a:t>
            </a:r>
            <a:endParaRPr lang="en-US"/>
          </a:p>
        </p:txBody>
      </p:sp>
      <p:sp>
        <p:nvSpPr>
          <p:cNvPr id="3" name="Content Placeholder 2"/>
          <p:cNvSpPr>
            <a:spLocks noGrp="1"/>
          </p:cNvSpPr>
          <p:nvPr>
            <p:ph idx="1"/>
          </p:nvPr>
        </p:nvSpPr>
        <p:spPr>
          <a:xfrm>
            <a:off x="457200" y="1935163"/>
            <a:ext cx="8229600" cy="4389437"/>
          </a:xfrm>
          <a:prstGeom prst="rect">
            <a:avLst/>
          </a:prstGeom>
        </p:spPr>
        <p:txBody>
          <a:bodyPr/>
          <a:lstStyle/>
          <a:p>
            <a:pPr lvl="0"/>
            <a:r>
              <a:rPr lang="sl-SI"/>
              <a:t>Uredite sloge besedila matrice</a:t>
            </a:r>
          </a:p>
          <a:p>
            <a:pPr lvl="1"/>
            <a:r>
              <a:rPr lang="sl-SI"/>
              <a:t>Druga raven</a:t>
            </a:r>
          </a:p>
          <a:p>
            <a:pPr lvl="2"/>
            <a:r>
              <a:rPr lang="sl-SI"/>
              <a:t>Tretja raven</a:t>
            </a:r>
          </a:p>
          <a:p>
            <a:pPr lvl="3"/>
            <a:r>
              <a:rPr lang="sl-SI"/>
              <a:t>Četrta raven</a:t>
            </a:r>
          </a:p>
          <a:p>
            <a:pPr lvl="4"/>
            <a:r>
              <a:rPr lang="sl-SI"/>
              <a:t>Peta raven</a:t>
            </a:r>
            <a:endParaRPr lang="en-US"/>
          </a:p>
        </p:txBody>
      </p:sp>
      <p:sp>
        <p:nvSpPr>
          <p:cNvPr id="4" name="Date Placeholder 9">
            <a:extLst>
              <a:ext uri="{FF2B5EF4-FFF2-40B4-BE49-F238E27FC236}">
                <a16:creationId xmlns:a16="http://schemas.microsoft.com/office/drawing/2014/main" id="{734F86D2-691A-A61A-5B0F-83EF3597F185}"/>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cs typeface="Arial" charset="0"/>
              </a:defRPr>
            </a:lvl1pPr>
          </a:lstStyle>
          <a:p>
            <a:pPr>
              <a:defRPr/>
            </a:pPr>
            <a:fld id="{782B62E5-B7D1-494F-85F8-E263F2408AE7}" type="datetime1">
              <a:rPr lang="en-US" altLang="sl-SI"/>
              <a:pPr>
                <a:defRPr/>
              </a:pPr>
              <a:t>1/13/2023</a:t>
            </a:fld>
            <a:endParaRPr lang="sl-SI" altLang="sl-SI"/>
          </a:p>
        </p:txBody>
      </p:sp>
      <p:sp>
        <p:nvSpPr>
          <p:cNvPr id="5" name="Footer Placeholder 21">
            <a:extLst>
              <a:ext uri="{FF2B5EF4-FFF2-40B4-BE49-F238E27FC236}">
                <a16:creationId xmlns:a16="http://schemas.microsoft.com/office/drawing/2014/main" id="{30B34317-45BA-DCCD-579C-501DC86770E4}"/>
              </a:ext>
            </a:extLst>
          </p:cNvPr>
          <p:cNvSpPr>
            <a:spLocks noGrp="1"/>
          </p:cNvSpPr>
          <p:nvPr>
            <p:ph type="ftr" sz="quarter" idx="11"/>
          </p:nvPr>
        </p:nvSpPr>
        <p:spPr>
          <a:xfrm>
            <a:off x="2667000" y="6356350"/>
            <a:ext cx="33528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cs typeface="Arial" charset="0"/>
              </a:defRPr>
            </a:lvl1pPr>
          </a:lstStyle>
          <a:p>
            <a:pPr>
              <a:defRPr/>
            </a:pPr>
            <a:r>
              <a:rPr lang="en-US" altLang="en-US"/>
              <a:t>nina.seljak@gov.si</a:t>
            </a:r>
            <a:endParaRPr lang="sl-SI" altLang="en-US"/>
          </a:p>
        </p:txBody>
      </p:sp>
      <p:sp>
        <p:nvSpPr>
          <p:cNvPr id="6" name="Slide Number Placeholder 17">
            <a:extLst>
              <a:ext uri="{FF2B5EF4-FFF2-40B4-BE49-F238E27FC236}">
                <a16:creationId xmlns:a16="http://schemas.microsoft.com/office/drawing/2014/main" id="{FB00C96A-B844-974B-4A42-7B09EC4DBEA1}"/>
              </a:ext>
            </a:extLst>
          </p:cNvPr>
          <p:cNvSpPr>
            <a:spLocks noGrp="1"/>
          </p:cNvSpPr>
          <p:nvPr>
            <p:ph type="sldNum" sz="quarter" idx="12"/>
          </p:nvPr>
        </p:nvSpPr>
        <p:spPr>
          <a:xfrm>
            <a:off x="7924800" y="6356350"/>
            <a:ext cx="7620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solidFill>
                  <a:srgbClr val="000000"/>
                </a:solidFill>
              </a:defRPr>
            </a:lvl1pPr>
          </a:lstStyle>
          <a:p>
            <a:pPr>
              <a:defRPr/>
            </a:pPr>
            <a:fld id="{BB833908-C106-4F65-AFCA-CF3AB6BFD2F9}" type="slidenum">
              <a:rPr lang="sl-SI" altLang="sl-SI"/>
              <a:pPr>
                <a:defRPr/>
              </a:pPr>
              <a:t>‹N›</a:t>
            </a:fld>
            <a:endParaRPr lang="sl-SI" altLang="sl-SI"/>
          </a:p>
        </p:txBody>
      </p:sp>
    </p:spTree>
    <p:extLst>
      <p:ext uri="{BB962C8B-B14F-4D97-AF65-F5344CB8AC3E}">
        <p14:creationId xmlns:p14="http://schemas.microsoft.com/office/powerpoint/2010/main" val="1308768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36605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BF3C946-B959-F6E4-A3C5-C26B367E3408}"/>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cs typeface="Arial" charset="0"/>
              </a:defRPr>
            </a:lvl1pPr>
          </a:lstStyle>
          <a:p>
            <a:pPr>
              <a:defRPr/>
            </a:pPr>
            <a:fld id="{BF3B2E34-3C52-4581-B416-07DCA50C2942}" type="datetimeFigureOut">
              <a:rPr lang="en-US" altLang="en-US"/>
              <a:pPr>
                <a:defRPr/>
              </a:pPr>
              <a:t>1/13/2023</a:t>
            </a:fld>
            <a:endParaRPr lang="en-US" altLang="en-US"/>
          </a:p>
        </p:txBody>
      </p:sp>
    </p:spTree>
    <p:extLst>
      <p:ext uri="{BB962C8B-B14F-4D97-AF65-F5344CB8AC3E}">
        <p14:creationId xmlns:p14="http://schemas.microsoft.com/office/powerpoint/2010/main" val="51953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015240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16053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661591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estazione sezione">
    <p:spTree>
      <p:nvGrpSpPr>
        <p:cNvPr id="1" name=""/>
        <p:cNvGrpSpPr/>
        <p:nvPr/>
      </p:nvGrpSpPr>
      <p:grpSpPr>
        <a:xfrm>
          <a:off x="0" y="0"/>
          <a:ext cx="0" cy="0"/>
          <a:chOff x="0" y="0"/>
          <a:chExt cx="0" cy="0"/>
        </a:xfrm>
      </p:grpSpPr>
      <p:sp>
        <p:nvSpPr>
          <p:cNvPr id="8" name="Title 1"/>
          <p:cNvSpPr>
            <a:spLocks noGrp="1"/>
          </p:cNvSpPr>
          <p:nvPr>
            <p:ph type="ctrTitle"/>
          </p:nvPr>
        </p:nvSpPr>
        <p:spPr>
          <a:xfrm>
            <a:off x="685800" y="2762579"/>
            <a:ext cx="7772400" cy="1591576"/>
          </a:xfrm>
          <a:prstGeom prst="rect">
            <a:avLst/>
          </a:prstGeom>
        </p:spPr>
        <p:txBody>
          <a:bodyPr/>
          <a:lstStyle/>
          <a:p>
            <a:r>
              <a:rPr lang="it-IT"/>
              <a:t>Fare clic per modificare lo stile del titolo dello schema</a:t>
            </a:r>
            <a:endParaRPr lang="en-US" dirty="0"/>
          </a:p>
        </p:txBody>
      </p:sp>
      <p:sp>
        <p:nvSpPr>
          <p:cNvPr id="2" name="Date Placeholder 3">
            <a:extLst>
              <a:ext uri="{FF2B5EF4-FFF2-40B4-BE49-F238E27FC236}">
                <a16:creationId xmlns:a16="http://schemas.microsoft.com/office/drawing/2014/main" id="{1D9AA924-ACE9-E7CD-0F42-D100CA0EEB8E}"/>
              </a:ext>
            </a:extLst>
          </p:cNvPr>
          <p:cNvSpPr>
            <a:spLocks noGrp="1"/>
          </p:cNvSpPr>
          <p:nvPr>
            <p:ph type="dt" sz="half" idx="10"/>
          </p:nvPr>
        </p:nvSpPr>
        <p:spPr/>
        <p:txBody>
          <a:bodyPr/>
          <a:lstStyle>
            <a:lvl1pPr>
              <a:defRPr/>
            </a:lvl1pPr>
          </a:lstStyle>
          <a:p>
            <a:pPr>
              <a:defRPr/>
            </a:pPr>
            <a:fld id="{8463118D-CA4A-4755-9FC3-5F8BC1E54054}" type="datetimeFigureOut">
              <a:rPr lang="en-US" altLang="en-US"/>
              <a:pPr>
                <a:defRPr/>
              </a:pPr>
              <a:t>1/13/2023</a:t>
            </a:fld>
            <a:endParaRPr lang="en-US" altLang="en-US"/>
          </a:p>
        </p:txBody>
      </p:sp>
      <p:sp>
        <p:nvSpPr>
          <p:cNvPr id="3" name="Footer Placeholder 4">
            <a:extLst>
              <a:ext uri="{FF2B5EF4-FFF2-40B4-BE49-F238E27FC236}">
                <a16:creationId xmlns:a16="http://schemas.microsoft.com/office/drawing/2014/main" id="{E03953ED-E909-DF8D-FF2A-CEB279DC5B2B}"/>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cs typeface="Arial" charset="0"/>
              </a:defRPr>
            </a:lvl1pPr>
          </a:lstStyle>
          <a:p>
            <a:pPr>
              <a:defRPr/>
            </a:pPr>
            <a:endParaRPr lang="en-US" altLang="en-US"/>
          </a:p>
        </p:txBody>
      </p:sp>
      <p:sp>
        <p:nvSpPr>
          <p:cNvPr id="4" name="Slide Number Placeholder 5">
            <a:extLst>
              <a:ext uri="{FF2B5EF4-FFF2-40B4-BE49-F238E27FC236}">
                <a16:creationId xmlns:a16="http://schemas.microsoft.com/office/drawing/2014/main" id="{948A954B-D24C-B8EB-65B4-9BAC5A02BC3A}"/>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2EFDC884-573F-4EDA-88B3-79E3C19AE1DA}" type="slidenum">
              <a:rPr lang="en-US" altLang="fr-FR"/>
              <a:pPr>
                <a:defRPr/>
              </a:pPr>
              <a:t>‹N›</a:t>
            </a:fld>
            <a:endParaRPr lang="en-US" altLang="fr-FR"/>
          </a:p>
        </p:txBody>
      </p:sp>
    </p:spTree>
    <p:extLst>
      <p:ext uri="{BB962C8B-B14F-4D97-AF65-F5344CB8AC3E}">
        <p14:creationId xmlns:p14="http://schemas.microsoft.com/office/powerpoint/2010/main" val="29138176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59178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74345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535108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29412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26870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8229600" cy="1143000"/>
          </a:xfrm>
          <a:prstGeom prst="rect">
            <a:avLst/>
          </a:prstGeom>
        </p:spPr>
        <p:txBody>
          <a:bodyPr/>
          <a:lstStyle/>
          <a:p>
            <a:r>
              <a:rPr lang="it-IT"/>
              <a:t>Fare clic per modificare lo stile del titolo dello schema</a:t>
            </a:r>
            <a:endParaRPr lang="sl-SI"/>
          </a:p>
        </p:txBody>
      </p:sp>
      <p:sp>
        <p:nvSpPr>
          <p:cNvPr id="3" name="Ograda vsebine 2"/>
          <p:cNvSpPr>
            <a:spLocks noGrp="1"/>
          </p:cNvSpPr>
          <p:nvPr>
            <p:ph idx="1"/>
          </p:nvPr>
        </p:nvSpPr>
        <p:spPr>
          <a:xfrm>
            <a:off x="457200" y="1600200"/>
            <a:ext cx="8229600" cy="4525963"/>
          </a:xfrm>
          <a:prstGeom prst="rect">
            <a:avLst/>
          </a:prstGeo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sl-SI"/>
          </a:p>
        </p:txBody>
      </p:sp>
      <p:sp>
        <p:nvSpPr>
          <p:cNvPr id="4" name="Ograda datuma 3">
            <a:extLst>
              <a:ext uri="{FF2B5EF4-FFF2-40B4-BE49-F238E27FC236}">
                <a16:creationId xmlns:a16="http://schemas.microsoft.com/office/drawing/2014/main" id="{B5B3E042-F5A2-B762-DEFE-727CB39CEA16}"/>
              </a:ext>
            </a:extLst>
          </p:cNvPr>
          <p:cNvSpPr>
            <a:spLocks noGrp="1"/>
          </p:cNvSpPr>
          <p:nvPr>
            <p:ph type="dt" sz="half" idx="10"/>
          </p:nvPr>
        </p:nvSpPr>
        <p:spPr/>
        <p:txBody>
          <a:bodyPr/>
          <a:lstStyle>
            <a:lvl1pPr>
              <a:defRPr/>
            </a:lvl1pPr>
          </a:lstStyle>
          <a:p>
            <a:pPr>
              <a:defRPr/>
            </a:pPr>
            <a:fld id="{BB7B0BC6-4B81-4DBF-BD8C-EE9A24455D39}" type="datetimeFigureOut">
              <a:rPr lang="sl-SI" altLang="en-US"/>
              <a:pPr>
                <a:defRPr/>
              </a:pPr>
              <a:t>13. 01. 2023</a:t>
            </a:fld>
            <a:endParaRPr lang="sl-SI" altLang="en-US"/>
          </a:p>
        </p:txBody>
      </p:sp>
      <p:sp>
        <p:nvSpPr>
          <p:cNvPr id="5" name="Ograda noge 4">
            <a:extLst>
              <a:ext uri="{FF2B5EF4-FFF2-40B4-BE49-F238E27FC236}">
                <a16:creationId xmlns:a16="http://schemas.microsoft.com/office/drawing/2014/main" id="{3952770A-EAAC-32B5-978B-8675CDFE6DF9}"/>
              </a:ext>
            </a:extLst>
          </p:cNvPr>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cs typeface="Arial" charset="0"/>
              </a:defRPr>
            </a:lvl1pPr>
          </a:lstStyle>
          <a:p>
            <a:pPr>
              <a:defRPr/>
            </a:pPr>
            <a:endParaRPr lang="sl-SI" altLang="en-US"/>
          </a:p>
        </p:txBody>
      </p:sp>
      <p:sp>
        <p:nvSpPr>
          <p:cNvPr id="6" name="Ograda številke diapozitiva 5">
            <a:extLst>
              <a:ext uri="{FF2B5EF4-FFF2-40B4-BE49-F238E27FC236}">
                <a16:creationId xmlns:a16="http://schemas.microsoft.com/office/drawing/2014/main" id="{77D0EF17-1F16-4E44-727E-6FFF561B7E15}"/>
              </a:ext>
            </a:extLst>
          </p:cNvPr>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C6103160-2231-41C9-8956-69FE011B2C5D}" type="slidenum">
              <a:rPr lang="sl-SI" altLang="fr-FR"/>
              <a:pPr>
                <a:defRPr/>
              </a:pPr>
              <a:t>‹N›</a:t>
            </a:fld>
            <a:endParaRPr lang="sl-SI" altLang="fr-FR"/>
          </a:p>
        </p:txBody>
      </p:sp>
    </p:spTree>
    <p:extLst>
      <p:ext uri="{BB962C8B-B14F-4D97-AF65-F5344CB8AC3E}">
        <p14:creationId xmlns:p14="http://schemas.microsoft.com/office/powerpoint/2010/main" val="1730798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7BF3C946-B959-F6E4-A3C5-C26B367E3408}"/>
              </a:ext>
            </a:extLst>
          </p:cNvPr>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cs typeface="Arial" charset="0"/>
              </a:defRPr>
            </a:lvl1pPr>
          </a:lstStyle>
          <a:p>
            <a:pPr>
              <a:defRPr/>
            </a:pPr>
            <a:fld id="{BF3B2E34-3C52-4581-B416-07DCA50C2942}" type="datetimeFigureOut">
              <a:rPr lang="en-US" altLang="en-US"/>
              <a:pPr>
                <a:defRPr/>
              </a:pPr>
              <a:t>1/13/2023</a:t>
            </a:fld>
            <a:endParaRPr lang="en-US" altLang="en-US"/>
          </a:p>
        </p:txBody>
      </p:sp>
    </p:spTree>
    <p:extLst>
      <p:ext uri="{BB962C8B-B14F-4D97-AF65-F5344CB8AC3E}">
        <p14:creationId xmlns:p14="http://schemas.microsoft.com/office/powerpoint/2010/main" val="3931287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212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4109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751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08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048939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10.xml"/><Relationship Id="rId1" Type="http://schemas.openxmlformats.org/officeDocument/2006/relationships/slideLayout" Target="../slideLayouts/slideLayout18.xml"/></Relationships>
</file>

<file path=ppt/slideMasters/_rels/slideMaster11.xml.rels><?xml version="1.0" encoding="UTF-8" standalone="yes"?>
<Relationships xmlns="http://schemas.openxmlformats.org/package/2006/relationships"><Relationship Id="rId3" Type="http://schemas.openxmlformats.org/officeDocument/2006/relationships/theme" Target="../theme/theme11.xml"/><Relationship Id="rId2" Type="http://schemas.openxmlformats.org/officeDocument/2006/relationships/slideLayout" Target="../slideLayouts/slideLayout20.xml"/><Relationship Id="rId1" Type="http://schemas.openxmlformats.org/officeDocument/2006/relationships/slideLayout" Target="../slideLayouts/slideLayout19.xml"/><Relationship Id="rId4" Type="http://schemas.openxmlformats.org/officeDocument/2006/relationships/image" Target="../media/image5.jpeg"/></Relationships>
</file>

<file path=ppt/slideMasters/_rels/slideMaster12.xml.rels><?xml version="1.0" encoding="UTF-8" standalone="yes"?>
<Relationships xmlns="http://schemas.openxmlformats.org/package/2006/relationships"><Relationship Id="rId3" Type="http://schemas.openxmlformats.org/officeDocument/2006/relationships/theme" Target="../theme/theme1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image" Target="../media/image5.jpeg"/></Relationships>
</file>

<file path=ppt/slideMasters/_rels/slideMaster13.xml.rels><?xml version="1.0" encoding="UTF-8" standalone="yes"?>
<Relationships xmlns="http://schemas.openxmlformats.org/package/2006/relationships"><Relationship Id="rId3" Type="http://schemas.openxmlformats.org/officeDocument/2006/relationships/theme" Target="../theme/theme1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image" Target="../media/image5.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2.xml"/><Relationship Id="rId1" Type="http://schemas.openxmlformats.org/officeDocument/2006/relationships/slideLayout" Target="../slideLayouts/slideLayout4.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6.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image" Target="../media/image5.jpeg"/></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image" Target="../media/image4.jpeg"/></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4" Type="http://schemas.openxmlformats.org/officeDocument/2006/relationships/image" Target="../media/image4.jpeg"/></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4.jpeg"/><Relationship Id="rId5" Type="http://schemas.openxmlformats.org/officeDocument/2006/relationships/theme" Target="../theme/theme8.xml"/><Relationship Id="rId4" Type="http://schemas.openxmlformats.org/officeDocument/2006/relationships/slideLayout" Target="../slideLayouts/slideLayout16.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9.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AEA55B5-9E82-69EF-ABEF-89B4BC62DAFA}"/>
              </a:ext>
            </a:extLst>
          </p:cNvPr>
          <p:cNvSpPr>
            <a:spLocks noGrp="1"/>
          </p:cNvSpPr>
          <p:nvPr>
            <p:ph type="dt" sz="half" idx="2"/>
          </p:nvPr>
        </p:nvSpPr>
        <p:spPr>
          <a:xfrm>
            <a:off x="377825" y="6340475"/>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chemeClr val="tx2"/>
                </a:solidFill>
                <a:cs typeface="Arial" charset="0"/>
              </a:defRPr>
            </a:lvl1pPr>
          </a:lstStyle>
          <a:p>
            <a:pPr>
              <a:defRPr/>
            </a:pPr>
            <a:fld id="{21143437-0A3B-43D7-8258-A8E235C23955}" type="datetimeFigureOut">
              <a:rPr lang="en-US" altLang="en-US"/>
              <a:pPr>
                <a:defRPr/>
              </a:pPr>
              <a:t>1/13/2023</a:t>
            </a:fld>
            <a:endParaRPr lang="en-US" altLang="en-US"/>
          </a:p>
        </p:txBody>
      </p:sp>
      <p:pic>
        <p:nvPicPr>
          <p:cNvPr id="1027" name="Picture 2" descr="Facility Point_PP_naslovka-1.jpg">
            <a:extLst>
              <a:ext uri="{FF2B5EF4-FFF2-40B4-BE49-F238E27FC236}">
                <a16:creationId xmlns:a16="http://schemas.microsoft.com/office/drawing/2014/main" id="{B9848C6D-9B5E-8A8B-565B-C58DE7A72A88}"/>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0"/>
            <a:ext cx="9144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315" r:id="rId1"/>
    <p:sldLayoutId id="2147486316" r:id="rId2"/>
    <p:sldLayoutId id="2147486318" r:id="rId3"/>
  </p:sldLayoutIdLst>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42" name="Picture 2" descr="Facility Point_PP prezentacija_03022017_02.jpg">
            <a:extLst>
              <a:ext uri="{FF2B5EF4-FFF2-40B4-BE49-F238E27FC236}">
                <a16:creationId xmlns:a16="http://schemas.microsoft.com/office/drawing/2014/main" id="{9CFC8F97-8705-257C-41CF-2D3ED4F8B7C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9050"/>
            <a:ext cx="9144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307" r:id="rId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266" name="Picture 6" descr="Facility Point_PP prezentacija_03022017_05.jpg">
            <a:extLst>
              <a:ext uri="{FF2B5EF4-FFF2-40B4-BE49-F238E27FC236}">
                <a16:creationId xmlns:a16="http://schemas.microsoft.com/office/drawing/2014/main" id="{F666848A-4D05-0A42-4114-00A657A82A2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19050"/>
            <a:ext cx="9144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308" r:id="rId1"/>
    <p:sldLayoutId id="2147486309" r:id="rId2"/>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2290" name="Picture 6" descr="Facility Point_PP prezentacija_03022017_05.jpg">
            <a:extLst>
              <a:ext uri="{FF2B5EF4-FFF2-40B4-BE49-F238E27FC236}">
                <a16:creationId xmlns:a16="http://schemas.microsoft.com/office/drawing/2014/main" id="{C6BDEE85-688B-B830-4147-166B73FBB06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19050"/>
            <a:ext cx="9144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310" r:id="rId1"/>
    <p:sldLayoutId id="2147486311" r:id="rId2"/>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3314" name="Picture 6" descr="Facility Point_PP prezentacija_03022017_05.jpg">
            <a:extLst>
              <a:ext uri="{FF2B5EF4-FFF2-40B4-BE49-F238E27FC236}">
                <a16:creationId xmlns:a16="http://schemas.microsoft.com/office/drawing/2014/main" id="{A2B30AC9-E8C8-FDA7-F2BA-D841E3DFAE5A}"/>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19050"/>
            <a:ext cx="9144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313" r:id="rId1"/>
    <p:sldLayoutId id="2147486314" r:id="rId2"/>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Facility Point_PP_naslovka-2.jpg">
            <a:extLst>
              <a:ext uri="{FF2B5EF4-FFF2-40B4-BE49-F238E27FC236}">
                <a16:creationId xmlns:a16="http://schemas.microsoft.com/office/drawing/2014/main" id="{6A6A4DE3-ABEE-522E-97C5-F0B5BE4AD06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9050"/>
            <a:ext cx="9144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319" r:id="rId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6" descr="Facility Point_PP_nalovka-4.jpg">
            <a:extLst>
              <a:ext uri="{FF2B5EF4-FFF2-40B4-BE49-F238E27FC236}">
                <a16:creationId xmlns:a16="http://schemas.microsoft.com/office/drawing/2014/main" id="{C5CF46A9-052A-4C0D-FF5F-6DCE7753262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9050"/>
            <a:ext cx="9144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296" r:id="rId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Picture 2" descr="Facility Point_PP prezentacija_03022017_02.jpg">
            <a:extLst>
              <a:ext uri="{FF2B5EF4-FFF2-40B4-BE49-F238E27FC236}">
                <a16:creationId xmlns:a16="http://schemas.microsoft.com/office/drawing/2014/main" id="{8E99979A-0FB7-76D6-E9CB-ADDB9C5169D9}"/>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9050"/>
            <a:ext cx="9144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297" r:id="rId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5122" name="Picture 6" descr="Facility Point_PP prezentacija_03022017_05.jpg">
            <a:extLst>
              <a:ext uri="{FF2B5EF4-FFF2-40B4-BE49-F238E27FC236}">
                <a16:creationId xmlns:a16="http://schemas.microsoft.com/office/drawing/2014/main" id="{A5590BB9-3C15-7257-2DC0-D36AECF1B0C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19050"/>
            <a:ext cx="9144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298" r:id="rId1"/>
    <p:sldLayoutId id="2147486299" r:id="rId2"/>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146" name="Picture 2" descr="Facility Point_PP prezentacija_03022017_02.jpg">
            <a:extLst>
              <a:ext uri="{FF2B5EF4-FFF2-40B4-BE49-F238E27FC236}">
                <a16:creationId xmlns:a16="http://schemas.microsoft.com/office/drawing/2014/main" id="{C694070B-56DF-1FCC-5643-1EC79D013FF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19050"/>
            <a:ext cx="9144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300" r:id="rId1"/>
    <p:sldLayoutId id="2147486301" r:id="rId2"/>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7170" name="Picture 2" descr="Facility Point_PP prezentacija_03022017_02.jpg">
            <a:extLst>
              <a:ext uri="{FF2B5EF4-FFF2-40B4-BE49-F238E27FC236}">
                <a16:creationId xmlns:a16="http://schemas.microsoft.com/office/drawing/2014/main" id="{10B7DF31-29DC-EACE-6614-4E1FFEB7A3C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19050"/>
            <a:ext cx="9144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302" r:id="rId1"/>
    <p:sldLayoutId id="2147486303" r:id="rId2"/>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194" name="Picture 2" descr="Facility Point_PP prezentacija_03022017_02.jpg">
            <a:extLst>
              <a:ext uri="{FF2B5EF4-FFF2-40B4-BE49-F238E27FC236}">
                <a16:creationId xmlns:a16="http://schemas.microsoft.com/office/drawing/2014/main" id="{9733A976-B9C2-44A1-5CAB-EAE5FC1041B3}"/>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19050"/>
            <a:ext cx="9144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304" r:id="rId1"/>
    <p:sldLayoutId id="2147486320" r:id="rId2"/>
    <p:sldLayoutId id="2147486305" r:id="rId3"/>
    <p:sldLayoutId id="2147486321" r:id="rId4"/>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9218" name="Picture 2" descr="Facility Point_PP prezentacija_03022017_02.jpg">
            <a:extLst>
              <a:ext uri="{FF2B5EF4-FFF2-40B4-BE49-F238E27FC236}">
                <a16:creationId xmlns:a16="http://schemas.microsoft.com/office/drawing/2014/main" id="{A31D3719-9EDF-40AD-553B-805C7C14A4E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9050"/>
            <a:ext cx="9144000" cy="687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306" r:id="rId1"/>
  </p:sldLayoutIdLst>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hyperlink" Target="mailto:b.cugusi@governo.it"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356461" y="2762579"/>
            <a:ext cx="8369085" cy="1591576"/>
          </a:xfrm>
        </p:spPr>
        <p:txBody>
          <a:bodyPr/>
          <a:lstStyle/>
          <a:p>
            <a:r>
              <a:rPr lang="it-IT" sz="4000" dirty="0" err="1" smtClean="0"/>
              <a:t>Embedding</a:t>
            </a:r>
            <a:r>
              <a:rPr lang="it-IT" sz="4000" dirty="0" smtClean="0"/>
              <a:t> of the </a:t>
            </a:r>
            <a:r>
              <a:rPr lang="it-IT" sz="4000" dirty="0" err="1" smtClean="0"/>
              <a:t>flagship</a:t>
            </a:r>
            <a:r>
              <a:rPr lang="it-IT" sz="4000" dirty="0" smtClean="0"/>
              <a:t> </a:t>
            </a:r>
            <a:br>
              <a:rPr lang="it-IT" sz="4000" dirty="0" smtClean="0"/>
            </a:br>
            <a:r>
              <a:rPr lang="it-IT" sz="4000" i="1" dirty="0" smtClean="0"/>
              <a:t>From </a:t>
            </a:r>
            <a:r>
              <a:rPr lang="it-IT" sz="4000" i="1" dirty="0" err="1" smtClean="0"/>
              <a:t>alignment</a:t>
            </a:r>
            <a:r>
              <a:rPr lang="it-IT" sz="4000" i="1" dirty="0" smtClean="0"/>
              <a:t> to </a:t>
            </a:r>
            <a:r>
              <a:rPr lang="it-IT" sz="4000" i="1" dirty="0" err="1" smtClean="0"/>
              <a:t>implementation</a:t>
            </a:r>
            <a:endParaRPr lang="it-IT" sz="4000" i="1" dirty="0"/>
          </a:p>
        </p:txBody>
      </p:sp>
    </p:spTree>
    <p:extLst>
      <p:ext uri="{BB962C8B-B14F-4D97-AF65-F5344CB8AC3E}">
        <p14:creationId xmlns:p14="http://schemas.microsoft.com/office/powerpoint/2010/main" val="25657467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425450" y="1472339"/>
            <a:ext cx="8229600" cy="4038600"/>
          </a:xfrm>
        </p:spPr>
        <p:txBody>
          <a:bodyPr/>
          <a:lstStyle/>
          <a:p>
            <a:endParaRPr lang="it-IT" sz="2400" dirty="0" smtClean="0"/>
          </a:p>
          <a:p>
            <a:r>
              <a:rPr lang="it-IT" sz="2400" i="1" dirty="0" smtClean="0"/>
              <a:t>First part: </a:t>
            </a:r>
            <a:r>
              <a:rPr lang="it-IT" sz="2400" dirty="0" err="1" smtClean="0"/>
              <a:t>Alignment</a:t>
            </a:r>
            <a:r>
              <a:rPr lang="it-IT" sz="2400" dirty="0" smtClean="0"/>
              <a:t> with the </a:t>
            </a:r>
            <a:r>
              <a:rPr lang="it-IT" sz="2400" dirty="0" err="1" smtClean="0"/>
              <a:t>flagship</a:t>
            </a:r>
            <a:r>
              <a:rPr lang="it-IT" sz="2400" dirty="0" smtClean="0"/>
              <a:t> in the </a:t>
            </a:r>
            <a:r>
              <a:rPr lang="it-IT" sz="2400" dirty="0" err="1" smtClean="0"/>
              <a:t>ETC</a:t>
            </a:r>
            <a:r>
              <a:rPr lang="it-IT" sz="2400" dirty="0" smtClean="0"/>
              <a:t> </a:t>
            </a:r>
            <a:r>
              <a:rPr lang="it-IT" sz="2400" dirty="0" err="1" smtClean="0"/>
              <a:t>programmes</a:t>
            </a:r>
            <a:r>
              <a:rPr lang="it-IT" sz="2400" dirty="0" smtClean="0"/>
              <a:t>. A brief </a:t>
            </a:r>
            <a:r>
              <a:rPr lang="it-IT" sz="2400" dirty="0" err="1" smtClean="0"/>
              <a:t>oveview</a:t>
            </a:r>
            <a:r>
              <a:rPr lang="it-IT" sz="2400" dirty="0" smtClean="0"/>
              <a:t> </a:t>
            </a:r>
          </a:p>
          <a:p>
            <a:endParaRPr lang="it-IT" sz="2400" dirty="0" smtClean="0"/>
          </a:p>
          <a:p>
            <a:r>
              <a:rPr lang="it-IT" sz="2400" i="1" dirty="0" smtClean="0"/>
              <a:t>Second part: </a:t>
            </a:r>
            <a:r>
              <a:rPr lang="it-IT" sz="2400" dirty="0" err="1" smtClean="0"/>
              <a:t>Embedding</a:t>
            </a:r>
            <a:r>
              <a:rPr lang="it-IT" sz="2400" dirty="0" smtClean="0"/>
              <a:t> </a:t>
            </a:r>
            <a:r>
              <a:rPr lang="it-IT" sz="2400" dirty="0" err="1" smtClean="0"/>
              <a:t>during</a:t>
            </a:r>
            <a:r>
              <a:rPr lang="it-IT" sz="2400" dirty="0" smtClean="0"/>
              <a:t> the </a:t>
            </a:r>
            <a:r>
              <a:rPr lang="it-IT" sz="2400" dirty="0" err="1" smtClean="0"/>
              <a:t>implementation</a:t>
            </a:r>
            <a:r>
              <a:rPr lang="it-IT" sz="2400" dirty="0" smtClean="0"/>
              <a:t>: focus on the call for </a:t>
            </a:r>
            <a:r>
              <a:rPr lang="it-IT" sz="2400" dirty="0" err="1" smtClean="0"/>
              <a:t>proposals</a:t>
            </a:r>
            <a:r>
              <a:rPr lang="it-IT" sz="2400" dirty="0" smtClean="0"/>
              <a:t> </a:t>
            </a:r>
          </a:p>
          <a:p>
            <a:pPr lvl="1"/>
            <a:endParaRPr lang="it-IT" sz="2400" dirty="0" smtClean="0"/>
          </a:p>
          <a:p>
            <a:pPr lvl="1"/>
            <a:endParaRPr lang="it-IT" sz="2400" dirty="0" smtClean="0"/>
          </a:p>
          <a:p>
            <a:endParaRPr lang="it-IT" sz="2400" dirty="0"/>
          </a:p>
          <a:p>
            <a:endParaRPr lang="it-IT" sz="2400" dirty="0" smtClean="0"/>
          </a:p>
          <a:p>
            <a:pPr marL="0" indent="0">
              <a:buNone/>
            </a:pPr>
            <a:endParaRPr lang="it-IT" sz="2400" dirty="0"/>
          </a:p>
        </p:txBody>
      </p:sp>
      <p:sp>
        <p:nvSpPr>
          <p:cNvPr id="5" name="Rettangolo con angoli arrotondati 9">
            <a:extLst>
              <a:ext uri="{FF2B5EF4-FFF2-40B4-BE49-F238E27FC236}">
                <a16:creationId xmlns:a16="http://schemas.microsoft.com/office/drawing/2014/main" id="{64436B7A-F4B5-D7C5-FF83-6BE620FD9D2E}"/>
              </a:ext>
            </a:extLst>
          </p:cNvPr>
          <p:cNvSpPr/>
          <p:nvPr/>
        </p:nvSpPr>
        <p:spPr>
          <a:xfrm>
            <a:off x="425450" y="619267"/>
            <a:ext cx="8114116" cy="667757"/>
          </a:xfrm>
          <a:prstGeom prst="round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it-IT" sz="2800" b="1" i="1" dirty="0" err="1" smtClean="0">
                <a:solidFill>
                  <a:schemeClr val="tx1"/>
                </a:solidFill>
              </a:rPr>
              <a:t>Main</a:t>
            </a:r>
            <a:r>
              <a:rPr lang="it-IT" sz="2800" b="1" i="1" dirty="0" smtClean="0">
                <a:solidFill>
                  <a:schemeClr val="tx1"/>
                </a:solidFill>
              </a:rPr>
              <a:t> </a:t>
            </a:r>
            <a:r>
              <a:rPr lang="it-IT" sz="2800" b="1" i="1" dirty="0" err="1" smtClean="0">
                <a:solidFill>
                  <a:schemeClr val="tx1"/>
                </a:solidFill>
              </a:rPr>
              <a:t>points</a:t>
            </a:r>
            <a:r>
              <a:rPr lang="it-IT" sz="2800" b="1" i="1" dirty="0" smtClean="0">
                <a:solidFill>
                  <a:schemeClr val="tx1"/>
                </a:solidFill>
              </a:rPr>
              <a:t>:</a:t>
            </a:r>
            <a:endParaRPr lang="it-IT" sz="2800" b="1" i="1" dirty="0">
              <a:solidFill>
                <a:schemeClr val="tx1"/>
              </a:solidFill>
            </a:endParaRPr>
          </a:p>
        </p:txBody>
      </p:sp>
    </p:spTree>
    <p:extLst>
      <p:ext uri="{BB962C8B-B14F-4D97-AF65-F5344CB8AC3E}">
        <p14:creationId xmlns:p14="http://schemas.microsoft.com/office/powerpoint/2010/main" val="2561297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egnaposto contenuto 3"/>
          <p:cNvGraphicFramePr>
            <a:graphicFrameLocks noGrp="1"/>
          </p:cNvGraphicFramePr>
          <p:nvPr>
            <p:ph idx="1"/>
            <p:extLst>
              <p:ext uri="{D42A27DB-BD31-4B8C-83A1-F6EECF244321}">
                <p14:modId xmlns:p14="http://schemas.microsoft.com/office/powerpoint/2010/main" val="258225797"/>
              </p:ext>
            </p:extLst>
          </p:nvPr>
        </p:nvGraphicFramePr>
        <p:xfrm>
          <a:off x="425450" y="1431468"/>
          <a:ext cx="8082366" cy="4388147"/>
        </p:xfrm>
        <a:graphic>
          <a:graphicData uri="http://schemas.openxmlformats.org/drawingml/2006/table">
            <a:tbl>
              <a:tblPr firstRow="1" bandRow="1">
                <a:tableStyleId>{5C22544A-7EE6-4342-B048-85BDC9FD1C3A}</a:tableStyleId>
              </a:tblPr>
              <a:tblGrid>
                <a:gridCol w="3727342">
                  <a:extLst>
                    <a:ext uri="{9D8B030D-6E8A-4147-A177-3AD203B41FA5}">
                      <a16:colId xmlns:a16="http://schemas.microsoft.com/office/drawing/2014/main" val="4274015042"/>
                    </a:ext>
                  </a:extLst>
                </a:gridCol>
                <a:gridCol w="3727343">
                  <a:extLst>
                    <a:ext uri="{9D8B030D-6E8A-4147-A177-3AD203B41FA5}">
                      <a16:colId xmlns:a16="http://schemas.microsoft.com/office/drawing/2014/main" val="1295087131"/>
                    </a:ext>
                  </a:extLst>
                </a:gridCol>
                <a:gridCol w="627681">
                  <a:extLst>
                    <a:ext uri="{9D8B030D-6E8A-4147-A177-3AD203B41FA5}">
                      <a16:colId xmlns:a16="http://schemas.microsoft.com/office/drawing/2014/main" val="478987746"/>
                    </a:ext>
                  </a:extLst>
                </a:gridCol>
              </a:tblGrid>
              <a:tr h="658867">
                <a:tc>
                  <a:txBody>
                    <a:bodyPr/>
                    <a:lstStyle/>
                    <a:p>
                      <a:pPr algn="ctr"/>
                      <a:r>
                        <a:rPr lang="it-IT" sz="2000" dirty="0" err="1" smtClean="0"/>
                        <a:t>Specific</a:t>
                      </a:r>
                      <a:r>
                        <a:rPr lang="it-IT" sz="2000" baseline="0" dirty="0" smtClean="0"/>
                        <a:t> </a:t>
                      </a:r>
                      <a:r>
                        <a:rPr lang="it-IT" sz="2000" baseline="0" dirty="0" err="1" smtClean="0"/>
                        <a:t>Objectives</a:t>
                      </a:r>
                      <a:r>
                        <a:rPr lang="it-IT" sz="2000" baseline="0" dirty="0" smtClean="0"/>
                        <a:t> (</a:t>
                      </a:r>
                      <a:r>
                        <a:rPr lang="it-IT" sz="2000" baseline="0" dirty="0" err="1" smtClean="0"/>
                        <a:t>EDRF</a:t>
                      </a:r>
                      <a:r>
                        <a:rPr lang="it-IT" sz="2000" baseline="0" dirty="0" smtClean="0"/>
                        <a:t>)</a:t>
                      </a:r>
                      <a:endParaRPr lang="it-IT" sz="2000" dirty="0"/>
                    </a:p>
                  </a:txBody>
                  <a:tcPr/>
                </a:tc>
                <a:tc>
                  <a:txBody>
                    <a:bodyPr/>
                    <a:lstStyle/>
                    <a:p>
                      <a:pPr algn="ctr"/>
                      <a:r>
                        <a:rPr lang="it-IT" sz="2000" dirty="0" err="1" smtClean="0"/>
                        <a:t>Programmes</a:t>
                      </a:r>
                      <a:r>
                        <a:rPr lang="it-IT" sz="2000" dirty="0" smtClean="0"/>
                        <a:t> </a:t>
                      </a:r>
                      <a:endParaRPr lang="it-IT" sz="2000" dirty="0"/>
                    </a:p>
                  </a:txBody>
                  <a:tcPr/>
                </a:tc>
                <a:tc>
                  <a:txBody>
                    <a:bodyPr/>
                    <a:lstStyle/>
                    <a:p>
                      <a:r>
                        <a:rPr lang="it-IT" sz="1100" dirty="0" smtClean="0"/>
                        <a:t>N. of </a:t>
                      </a:r>
                      <a:r>
                        <a:rPr lang="it-IT" sz="1100" dirty="0" err="1" smtClean="0"/>
                        <a:t>Programmes</a:t>
                      </a:r>
                      <a:endParaRPr lang="it-IT" sz="1100" dirty="0"/>
                    </a:p>
                  </a:txBody>
                  <a:tcPr/>
                </a:tc>
                <a:extLst>
                  <a:ext uri="{0D108BD9-81ED-4DB2-BD59-A6C34878D82A}">
                    <a16:rowId xmlns:a16="http://schemas.microsoft.com/office/drawing/2014/main" val="2867732369"/>
                  </a:ext>
                </a:extLst>
              </a:tr>
              <a:tr h="542322">
                <a:tc>
                  <a:txBody>
                    <a:bodyPr/>
                    <a:lstStyle/>
                    <a:p>
                      <a:r>
                        <a:rPr lang="en-US" sz="1200" dirty="0" err="1" smtClean="0"/>
                        <a:t>SO1.2</a:t>
                      </a:r>
                      <a:r>
                        <a:rPr lang="en-US" sz="1200" dirty="0" smtClean="0"/>
                        <a:t> - Reaping the benefits of </a:t>
                      </a:r>
                      <a:r>
                        <a:rPr lang="en-US" sz="1200" dirty="0" err="1" smtClean="0"/>
                        <a:t>digitalisation</a:t>
                      </a:r>
                      <a:r>
                        <a:rPr lang="en-US" sz="1200" dirty="0" smtClean="0"/>
                        <a:t> for citizens, companies and governments</a:t>
                      </a:r>
                      <a:endParaRPr lang="it-IT" sz="1200" dirty="0"/>
                    </a:p>
                  </a:txBody>
                  <a:tcPr/>
                </a:tc>
                <a:tc>
                  <a:txBody>
                    <a:bodyPr/>
                    <a:lstStyle/>
                    <a:p>
                      <a:r>
                        <a:rPr lang="it-IT" sz="1200" dirty="0" smtClean="0"/>
                        <a:t>GR-IT</a:t>
                      </a:r>
                      <a:endParaRPr lang="it-IT" sz="1200" dirty="0"/>
                    </a:p>
                  </a:txBody>
                  <a:tcPr/>
                </a:tc>
                <a:tc>
                  <a:txBody>
                    <a:bodyPr/>
                    <a:lstStyle/>
                    <a:p>
                      <a:r>
                        <a:rPr lang="it-IT" sz="1200" dirty="0" smtClean="0"/>
                        <a:t>1</a:t>
                      </a:r>
                      <a:endParaRPr lang="it-IT" sz="1200" dirty="0"/>
                    </a:p>
                  </a:txBody>
                  <a:tcPr/>
                </a:tc>
                <a:extLst>
                  <a:ext uri="{0D108BD9-81ED-4DB2-BD59-A6C34878D82A}">
                    <a16:rowId xmlns:a16="http://schemas.microsoft.com/office/drawing/2014/main" val="2737378945"/>
                  </a:ext>
                </a:extLst>
              </a:tr>
              <a:tr h="658867">
                <a:tc>
                  <a:txBody>
                    <a:bodyPr/>
                    <a:lstStyle/>
                    <a:p>
                      <a:r>
                        <a:rPr lang="en-US" sz="1200" dirty="0" err="1" smtClean="0"/>
                        <a:t>SO2.4</a:t>
                      </a:r>
                      <a:r>
                        <a:rPr lang="en-US" sz="1200" dirty="0" smtClean="0"/>
                        <a:t> Promoting climate change adaptation and disaster risk prevention, resilience taking into account eco-system based approaches</a:t>
                      </a:r>
                      <a:endParaRPr lang="it-IT" sz="1200" dirty="0"/>
                    </a:p>
                  </a:txBody>
                  <a:tcPr/>
                </a:tc>
                <a:tc>
                  <a:txBody>
                    <a:bodyPr/>
                    <a:lstStyle/>
                    <a:p>
                      <a:r>
                        <a:rPr lang="it-IT" sz="1200" dirty="0" err="1" smtClean="0"/>
                        <a:t>ADRION</a:t>
                      </a:r>
                      <a:r>
                        <a:rPr lang="it-IT" sz="1200" dirty="0" smtClean="0"/>
                        <a:t>;</a:t>
                      </a:r>
                      <a:r>
                        <a:rPr lang="it-IT" sz="1200" baseline="0" dirty="0" smtClean="0"/>
                        <a:t> </a:t>
                      </a:r>
                      <a:r>
                        <a:rPr lang="it-IT" sz="1200" baseline="0" dirty="0" err="1" smtClean="0"/>
                        <a:t>SLO</a:t>
                      </a:r>
                      <a:r>
                        <a:rPr lang="it-IT" sz="1200" baseline="0" dirty="0" smtClean="0"/>
                        <a:t>-HR; GR-AL; GR-IT; IPA HR-SE; IT-HR; </a:t>
                      </a:r>
                      <a:r>
                        <a:rPr lang="it-IT" sz="1200" baseline="0" dirty="0" smtClean="0"/>
                        <a:t>IT-</a:t>
                      </a:r>
                      <a:r>
                        <a:rPr lang="it-IT" sz="1200" baseline="0" dirty="0" err="1" smtClean="0"/>
                        <a:t>SLO</a:t>
                      </a:r>
                      <a:r>
                        <a:rPr lang="it-IT" sz="1200" baseline="0" dirty="0" smtClean="0"/>
                        <a:t>; IPA HR-</a:t>
                      </a:r>
                      <a:r>
                        <a:rPr lang="it-IT" sz="1200" baseline="0" dirty="0" err="1" smtClean="0"/>
                        <a:t>BiH</a:t>
                      </a:r>
                      <a:r>
                        <a:rPr lang="it-IT" sz="1200" baseline="0" dirty="0" smtClean="0"/>
                        <a:t>-ME</a:t>
                      </a:r>
                      <a:endParaRPr lang="it-IT" sz="1200" dirty="0"/>
                    </a:p>
                  </a:txBody>
                  <a:tcPr/>
                </a:tc>
                <a:tc>
                  <a:txBody>
                    <a:bodyPr/>
                    <a:lstStyle/>
                    <a:p>
                      <a:r>
                        <a:rPr lang="it-IT" sz="1200" dirty="0" smtClean="0"/>
                        <a:t>8</a:t>
                      </a:r>
                      <a:endParaRPr lang="it-IT" sz="1200" dirty="0"/>
                    </a:p>
                  </a:txBody>
                  <a:tcPr/>
                </a:tc>
                <a:extLst>
                  <a:ext uri="{0D108BD9-81ED-4DB2-BD59-A6C34878D82A}">
                    <a16:rowId xmlns:a16="http://schemas.microsoft.com/office/drawing/2014/main" val="4207977393"/>
                  </a:ext>
                </a:extLst>
              </a:tr>
              <a:tr h="473033">
                <a:tc>
                  <a:txBody>
                    <a:bodyPr/>
                    <a:lstStyle/>
                    <a:p>
                      <a:r>
                        <a:rPr lang="en-US" sz="1200" dirty="0" err="1" smtClean="0"/>
                        <a:t>SO2.5</a:t>
                      </a:r>
                      <a:r>
                        <a:rPr lang="en-US" sz="1200" dirty="0" smtClean="0"/>
                        <a:t>. Promoting access to water and sustainable water management</a:t>
                      </a:r>
                      <a:endParaRPr lang="it-IT" sz="1200" dirty="0"/>
                    </a:p>
                  </a:txBody>
                  <a:tcPr/>
                </a:tc>
                <a:tc>
                  <a:txBody>
                    <a:bodyPr/>
                    <a:lstStyle/>
                    <a:p>
                      <a:r>
                        <a:rPr lang="it-IT" sz="1200" dirty="0" smtClean="0"/>
                        <a:t>GR-AL</a:t>
                      </a:r>
                      <a:endParaRPr lang="it-IT" sz="1200" dirty="0"/>
                    </a:p>
                  </a:txBody>
                  <a:tcPr/>
                </a:tc>
                <a:tc>
                  <a:txBody>
                    <a:bodyPr/>
                    <a:lstStyle/>
                    <a:p>
                      <a:r>
                        <a:rPr lang="it-IT" sz="1200" dirty="0" smtClean="0"/>
                        <a:t>1</a:t>
                      </a:r>
                      <a:endParaRPr lang="it-IT" sz="1200" dirty="0"/>
                    </a:p>
                  </a:txBody>
                  <a:tcPr/>
                </a:tc>
                <a:extLst>
                  <a:ext uri="{0D108BD9-81ED-4DB2-BD59-A6C34878D82A}">
                    <a16:rowId xmlns:a16="http://schemas.microsoft.com/office/drawing/2014/main" val="2693133272"/>
                  </a:ext>
                </a:extLst>
              </a:tr>
              <a:tr h="844701">
                <a:tc>
                  <a:txBody>
                    <a:bodyPr/>
                    <a:lstStyle/>
                    <a:p>
                      <a:r>
                        <a:rPr lang="en-US" sz="1200" dirty="0" err="1" smtClean="0"/>
                        <a:t>SO2.7</a:t>
                      </a:r>
                      <a:r>
                        <a:rPr lang="en-US" sz="1200" dirty="0" smtClean="0"/>
                        <a:t>. Enhancing protection and preservation of nature, biodiversity and green</a:t>
                      </a:r>
                    </a:p>
                    <a:p>
                      <a:r>
                        <a:rPr lang="en-US" sz="1200" dirty="0" smtClean="0"/>
                        <a:t>infrastructure, including urban areas, and reducing all forms of pollution</a:t>
                      </a:r>
                      <a:endParaRPr lang="it-IT" sz="1200" dirty="0"/>
                    </a:p>
                  </a:txBody>
                  <a:tcPr/>
                </a:tc>
                <a:tc>
                  <a:txBody>
                    <a:bodyPr/>
                    <a:lstStyle/>
                    <a:p>
                      <a:r>
                        <a:rPr lang="it-IT" sz="1200" dirty="0" err="1" smtClean="0"/>
                        <a:t>ADRION</a:t>
                      </a:r>
                      <a:r>
                        <a:rPr lang="it-IT" sz="1200" dirty="0" smtClean="0"/>
                        <a:t>; GR-AL; GR-IT; GR-NM; IPA</a:t>
                      </a:r>
                      <a:r>
                        <a:rPr lang="it-IT" sz="1200" baseline="0" dirty="0" smtClean="0"/>
                        <a:t> SOUTH </a:t>
                      </a:r>
                      <a:r>
                        <a:rPr lang="it-IT" sz="1200" baseline="0" dirty="0" err="1" smtClean="0"/>
                        <a:t>ADRIATIC</a:t>
                      </a:r>
                      <a:r>
                        <a:rPr lang="it-IT" sz="1200" baseline="0" dirty="0" smtClean="0"/>
                        <a:t>; IT-HR; </a:t>
                      </a:r>
                      <a:r>
                        <a:rPr lang="it-IT" sz="1200" b="1" baseline="0" dirty="0" smtClean="0"/>
                        <a:t>IT-</a:t>
                      </a:r>
                      <a:r>
                        <a:rPr lang="it-IT" sz="1200" b="1" baseline="0" dirty="0" err="1" smtClean="0"/>
                        <a:t>SLO</a:t>
                      </a:r>
                      <a:r>
                        <a:rPr lang="it-IT" sz="1200" b="1" baseline="0" dirty="0" smtClean="0"/>
                        <a:t> </a:t>
                      </a:r>
                      <a:r>
                        <a:rPr lang="it-IT" sz="1200" b="0" baseline="0" dirty="0" smtClean="0"/>
                        <a:t>(</a:t>
                      </a:r>
                      <a:r>
                        <a:rPr lang="it-IT" sz="1200" b="0" baseline="0" dirty="0" err="1" smtClean="0"/>
                        <a:t>strategic</a:t>
                      </a:r>
                      <a:r>
                        <a:rPr lang="it-IT" sz="1200" b="0" baseline="0" dirty="0" smtClean="0"/>
                        <a:t> </a:t>
                      </a:r>
                      <a:r>
                        <a:rPr lang="it-IT" sz="1200" b="0" baseline="0" dirty="0" err="1" smtClean="0"/>
                        <a:t>project</a:t>
                      </a:r>
                      <a:r>
                        <a:rPr lang="it-IT" sz="1200" b="0" baseline="0" dirty="0" smtClean="0"/>
                        <a:t>: POSEIDONE)</a:t>
                      </a:r>
                      <a:endParaRPr lang="it-IT" sz="1200" b="0" dirty="0"/>
                    </a:p>
                  </a:txBody>
                  <a:tcPr/>
                </a:tc>
                <a:tc>
                  <a:txBody>
                    <a:bodyPr/>
                    <a:lstStyle/>
                    <a:p>
                      <a:r>
                        <a:rPr lang="it-IT" sz="1200" dirty="0" smtClean="0"/>
                        <a:t>7</a:t>
                      </a:r>
                      <a:endParaRPr lang="it-IT" sz="1200" dirty="0"/>
                    </a:p>
                  </a:txBody>
                  <a:tcPr/>
                </a:tc>
                <a:extLst>
                  <a:ext uri="{0D108BD9-81ED-4DB2-BD59-A6C34878D82A}">
                    <a16:rowId xmlns:a16="http://schemas.microsoft.com/office/drawing/2014/main" val="3278664642"/>
                  </a:ext>
                </a:extLst>
              </a:tr>
              <a:tr h="658867">
                <a:tc>
                  <a:txBody>
                    <a:bodyPr/>
                    <a:lstStyle/>
                    <a:p>
                      <a:r>
                        <a:rPr lang="en-US" sz="1200" dirty="0" err="1" smtClean="0"/>
                        <a:t>ISO1.1</a:t>
                      </a:r>
                      <a:r>
                        <a:rPr lang="en-US" sz="1200" dirty="0" smtClean="0"/>
                        <a:t> - Enhance the institutional capacity of public authorities, in particular those mandated to manage a specific territory, and all stakeholders</a:t>
                      </a:r>
                      <a:endParaRPr lang="it-IT" sz="1200" dirty="0"/>
                    </a:p>
                  </a:txBody>
                  <a:tcPr/>
                </a:tc>
                <a:tc>
                  <a:txBody>
                    <a:bodyPr/>
                    <a:lstStyle/>
                    <a:p>
                      <a:r>
                        <a:rPr lang="it-IT" sz="1200" dirty="0" smtClean="0"/>
                        <a:t>GR-IT</a:t>
                      </a:r>
                      <a:endParaRPr lang="it-IT" sz="1200" dirty="0"/>
                    </a:p>
                  </a:txBody>
                  <a:tcPr/>
                </a:tc>
                <a:tc>
                  <a:txBody>
                    <a:bodyPr/>
                    <a:lstStyle/>
                    <a:p>
                      <a:r>
                        <a:rPr lang="it-IT" sz="1200" dirty="0" smtClean="0"/>
                        <a:t>1</a:t>
                      </a:r>
                      <a:endParaRPr lang="it-IT" sz="1200" dirty="0"/>
                    </a:p>
                  </a:txBody>
                  <a:tcPr/>
                </a:tc>
                <a:extLst>
                  <a:ext uri="{0D108BD9-81ED-4DB2-BD59-A6C34878D82A}">
                    <a16:rowId xmlns:a16="http://schemas.microsoft.com/office/drawing/2014/main" val="3683675951"/>
                  </a:ext>
                </a:extLst>
              </a:tr>
              <a:tr h="551490">
                <a:tc>
                  <a:txBody>
                    <a:bodyPr/>
                    <a:lstStyle/>
                    <a:p>
                      <a:r>
                        <a:rPr lang="en-US" sz="1200" dirty="0" err="1" smtClean="0"/>
                        <a:t>ISO6.6</a:t>
                      </a:r>
                      <a:r>
                        <a:rPr lang="en-US" sz="1200" dirty="0" smtClean="0"/>
                        <a:t>. Other actions to support better cooperation governance (all strands)</a:t>
                      </a:r>
                      <a:endParaRPr lang="it-IT" sz="1200" dirty="0"/>
                    </a:p>
                  </a:txBody>
                  <a:tcPr/>
                </a:tc>
                <a:tc>
                  <a:txBody>
                    <a:bodyPr/>
                    <a:lstStyle/>
                    <a:p>
                      <a:r>
                        <a:rPr lang="it-IT" sz="1200" dirty="0" smtClean="0"/>
                        <a:t>IT-HR</a:t>
                      </a:r>
                      <a:endParaRPr lang="it-IT" sz="1200" dirty="0"/>
                    </a:p>
                  </a:txBody>
                  <a:tcPr/>
                </a:tc>
                <a:tc>
                  <a:txBody>
                    <a:bodyPr/>
                    <a:lstStyle/>
                    <a:p>
                      <a:r>
                        <a:rPr lang="it-IT" sz="1200" dirty="0" smtClean="0"/>
                        <a:t>1</a:t>
                      </a:r>
                      <a:endParaRPr lang="it-IT" sz="1200" dirty="0"/>
                    </a:p>
                  </a:txBody>
                  <a:tcPr/>
                </a:tc>
                <a:extLst>
                  <a:ext uri="{0D108BD9-81ED-4DB2-BD59-A6C34878D82A}">
                    <a16:rowId xmlns:a16="http://schemas.microsoft.com/office/drawing/2014/main" val="386401193"/>
                  </a:ext>
                </a:extLst>
              </a:tr>
            </a:tbl>
          </a:graphicData>
        </a:graphic>
      </p:graphicFrame>
      <p:sp>
        <p:nvSpPr>
          <p:cNvPr id="5" name="Rettangolo con angoli arrotondati 9">
            <a:extLst>
              <a:ext uri="{FF2B5EF4-FFF2-40B4-BE49-F238E27FC236}">
                <a16:creationId xmlns:a16="http://schemas.microsoft.com/office/drawing/2014/main" id="{64436B7A-F4B5-D7C5-FF83-6BE620FD9D2E}"/>
              </a:ext>
            </a:extLst>
          </p:cNvPr>
          <p:cNvSpPr/>
          <p:nvPr/>
        </p:nvSpPr>
        <p:spPr>
          <a:xfrm>
            <a:off x="425450" y="285389"/>
            <a:ext cx="8082366" cy="815194"/>
          </a:xfrm>
          <a:prstGeom prst="round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it-IT" sz="2400" b="1" i="1" dirty="0" err="1" smtClean="0">
                <a:solidFill>
                  <a:schemeClr val="tx1"/>
                </a:solidFill>
              </a:rPr>
              <a:t>Embedding</a:t>
            </a:r>
            <a:r>
              <a:rPr lang="it-IT" sz="2400" b="1" i="1" dirty="0" smtClean="0">
                <a:solidFill>
                  <a:schemeClr val="tx1"/>
                </a:solidFill>
              </a:rPr>
              <a:t> of the </a:t>
            </a:r>
            <a:r>
              <a:rPr lang="it-IT" sz="2400" b="1" i="1" dirty="0" err="1" smtClean="0">
                <a:solidFill>
                  <a:schemeClr val="tx1"/>
                </a:solidFill>
              </a:rPr>
              <a:t>flagship</a:t>
            </a:r>
            <a:r>
              <a:rPr lang="it-IT" sz="2400" b="1" i="1" dirty="0" smtClean="0">
                <a:solidFill>
                  <a:schemeClr val="tx1"/>
                </a:solidFill>
              </a:rPr>
              <a:t> </a:t>
            </a:r>
            <a:r>
              <a:rPr lang="it-IT" sz="2400" b="1" i="1" dirty="0" err="1" smtClean="0">
                <a:solidFill>
                  <a:schemeClr val="tx1"/>
                </a:solidFill>
              </a:rPr>
              <a:t>into</a:t>
            </a:r>
            <a:r>
              <a:rPr lang="it-IT" sz="2400" b="1" i="1" dirty="0" smtClean="0">
                <a:solidFill>
                  <a:schemeClr val="tx1"/>
                </a:solidFill>
              </a:rPr>
              <a:t> the </a:t>
            </a:r>
            <a:r>
              <a:rPr lang="it-IT" sz="2400" b="1" i="1" dirty="0" err="1" smtClean="0">
                <a:solidFill>
                  <a:schemeClr val="tx1"/>
                </a:solidFill>
              </a:rPr>
              <a:t>Programmes</a:t>
            </a:r>
            <a:r>
              <a:rPr lang="it-IT" sz="2400" b="1" i="1" dirty="0" smtClean="0">
                <a:solidFill>
                  <a:schemeClr val="tx1"/>
                </a:solidFill>
              </a:rPr>
              <a:t>: an </a:t>
            </a:r>
            <a:r>
              <a:rPr lang="it-IT" sz="2400" b="1" i="1" dirty="0" err="1" smtClean="0">
                <a:solidFill>
                  <a:schemeClr val="tx1"/>
                </a:solidFill>
              </a:rPr>
              <a:t>overview</a:t>
            </a:r>
            <a:r>
              <a:rPr lang="it-IT" sz="2400" b="1" i="1" dirty="0" smtClean="0">
                <a:solidFill>
                  <a:schemeClr val="tx1"/>
                </a:solidFill>
              </a:rPr>
              <a:t> </a:t>
            </a:r>
            <a:endParaRPr lang="it-IT" sz="2400" b="1" i="1" dirty="0">
              <a:solidFill>
                <a:schemeClr val="tx1"/>
              </a:solidFill>
            </a:endParaRPr>
          </a:p>
        </p:txBody>
      </p:sp>
    </p:spTree>
    <p:extLst>
      <p:ext uri="{BB962C8B-B14F-4D97-AF65-F5344CB8AC3E}">
        <p14:creationId xmlns:p14="http://schemas.microsoft.com/office/powerpoint/2010/main" val="2974848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egnaposto contenuto 7"/>
          <p:cNvGraphicFramePr>
            <a:graphicFrameLocks noGrp="1"/>
          </p:cNvGraphicFramePr>
          <p:nvPr>
            <p:ph idx="1"/>
            <p:extLst>
              <p:ext uri="{D42A27DB-BD31-4B8C-83A1-F6EECF244321}">
                <p14:modId xmlns:p14="http://schemas.microsoft.com/office/powerpoint/2010/main" val="848178550"/>
              </p:ext>
            </p:extLst>
          </p:nvPr>
        </p:nvGraphicFramePr>
        <p:xfrm>
          <a:off x="402956" y="1229990"/>
          <a:ext cx="8415580" cy="48298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Rettangolo con angoli arrotondati 9">
            <a:extLst>
              <a:ext uri="{FF2B5EF4-FFF2-40B4-BE49-F238E27FC236}">
                <a16:creationId xmlns:a16="http://schemas.microsoft.com/office/drawing/2014/main" id="{64436B7A-F4B5-D7C5-FF83-6BE620FD9D2E}"/>
              </a:ext>
            </a:extLst>
          </p:cNvPr>
          <p:cNvSpPr/>
          <p:nvPr/>
        </p:nvSpPr>
        <p:spPr>
          <a:xfrm>
            <a:off x="425449" y="362880"/>
            <a:ext cx="8284597" cy="667757"/>
          </a:xfrm>
          <a:prstGeom prst="round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it-IT" sz="2800" b="1" i="1" dirty="0" smtClean="0">
                <a:solidFill>
                  <a:schemeClr val="tx1"/>
                </a:solidFill>
              </a:rPr>
              <a:t>Direct </a:t>
            </a:r>
            <a:r>
              <a:rPr lang="it-IT" sz="2800" b="1" i="1" dirty="0" err="1" smtClean="0">
                <a:solidFill>
                  <a:schemeClr val="tx1"/>
                </a:solidFill>
              </a:rPr>
              <a:t>reference</a:t>
            </a:r>
            <a:r>
              <a:rPr lang="it-IT" sz="2800" b="1" i="1" dirty="0" smtClean="0">
                <a:solidFill>
                  <a:schemeClr val="tx1"/>
                </a:solidFill>
              </a:rPr>
              <a:t> to </a:t>
            </a:r>
            <a:r>
              <a:rPr lang="it-IT" sz="2800" b="1" i="1" dirty="0" err="1" smtClean="0">
                <a:solidFill>
                  <a:schemeClr val="tx1"/>
                </a:solidFill>
              </a:rPr>
              <a:t>ICZM</a:t>
            </a:r>
            <a:r>
              <a:rPr lang="it-IT" sz="2800" b="1" i="1" dirty="0" smtClean="0">
                <a:solidFill>
                  <a:schemeClr val="tx1"/>
                </a:solidFill>
              </a:rPr>
              <a:t>/</a:t>
            </a:r>
            <a:r>
              <a:rPr lang="it-IT" sz="2800" b="1" i="1" dirty="0" err="1" smtClean="0">
                <a:solidFill>
                  <a:schemeClr val="tx1"/>
                </a:solidFill>
              </a:rPr>
              <a:t>MSP</a:t>
            </a:r>
            <a:r>
              <a:rPr lang="it-IT" sz="2800" b="1" i="1" dirty="0" smtClean="0">
                <a:solidFill>
                  <a:schemeClr val="tx1"/>
                </a:solidFill>
              </a:rPr>
              <a:t> in the </a:t>
            </a:r>
            <a:r>
              <a:rPr lang="it-IT" sz="2800" b="1" i="1" dirty="0" err="1" smtClean="0">
                <a:solidFill>
                  <a:schemeClr val="tx1"/>
                </a:solidFill>
              </a:rPr>
              <a:t>Programmes</a:t>
            </a:r>
            <a:r>
              <a:rPr lang="it-IT" sz="2800" b="1" i="1" dirty="0" smtClean="0">
                <a:solidFill>
                  <a:schemeClr val="tx1"/>
                </a:solidFill>
              </a:rPr>
              <a:t>  </a:t>
            </a:r>
            <a:endParaRPr lang="it-IT" sz="2800" b="1" i="1" dirty="0">
              <a:solidFill>
                <a:schemeClr val="tx1"/>
              </a:solidFill>
            </a:endParaRPr>
          </a:p>
        </p:txBody>
      </p:sp>
    </p:spTree>
    <p:extLst>
      <p:ext uri="{BB962C8B-B14F-4D97-AF65-F5344CB8AC3E}">
        <p14:creationId xmlns:p14="http://schemas.microsoft.com/office/powerpoint/2010/main" val="884675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ttangolo con angoli arrotondati 9">
            <a:extLst>
              <a:ext uri="{FF2B5EF4-FFF2-40B4-BE49-F238E27FC236}">
                <a16:creationId xmlns:a16="http://schemas.microsoft.com/office/drawing/2014/main" id="{64436B7A-F4B5-D7C5-FF83-6BE620FD9D2E}"/>
              </a:ext>
            </a:extLst>
          </p:cNvPr>
          <p:cNvSpPr/>
          <p:nvPr/>
        </p:nvSpPr>
        <p:spPr>
          <a:xfrm>
            <a:off x="425450" y="285389"/>
            <a:ext cx="8114116" cy="667757"/>
          </a:xfrm>
          <a:prstGeom prst="round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it-IT" sz="2800" b="1" i="1" dirty="0" err="1" smtClean="0">
                <a:solidFill>
                  <a:schemeClr val="tx1"/>
                </a:solidFill>
              </a:rPr>
              <a:t>Main</a:t>
            </a:r>
            <a:r>
              <a:rPr lang="it-IT" sz="2800" b="1" i="1" dirty="0" smtClean="0">
                <a:solidFill>
                  <a:schemeClr val="tx1"/>
                </a:solidFill>
              </a:rPr>
              <a:t> </a:t>
            </a:r>
            <a:r>
              <a:rPr lang="it-IT" sz="2800" b="1" i="1" dirty="0" err="1" smtClean="0">
                <a:solidFill>
                  <a:schemeClr val="tx1"/>
                </a:solidFill>
              </a:rPr>
              <a:t>topics</a:t>
            </a:r>
            <a:r>
              <a:rPr lang="it-IT" sz="2800" b="1" i="1" dirty="0" smtClean="0">
                <a:solidFill>
                  <a:schemeClr val="tx1"/>
                </a:solidFill>
              </a:rPr>
              <a:t> </a:t>
            </a:r>
            <a:r>
              <a:rPr lang="it-IT" sz="2800" b="1" i="1" dirty="0" err="1" smtClean="0">
                <a:solidFill>
                  <a:schemeClr val="tx1"/>
                </a:solidFill>
              </a:rPr>
              <a:t>related</a:t>
            </a:r>
            <a:r>
              <a:rPr lang="it-IT" sz="2800" b="1" i="1" dirty="0" smtClean="0">
                <a:solidFill>
                  <a:schemeClr val="tx1"/>
                </a:solidFill>
              </a:rPr>
              <a:t> to the </a:t>
            </a:r>
            <a:r>
              <a:rPr lang="it-IT" sz="2800" b="1" i="1" dirty="0" err="1" smtClean="0">
                <a:solidFill>
                  <a:schemeClr val="tx1"/>
                </a:solidFill>
              </a:rPr>
              <a:t>flagship</a:t>
            </a:r>
            <a:r>
              <a:rPr lang="it-IT" sz="2800" b="1" i="1" dirty="0" smtClean="0">
                <a:solidFill>
                  <a:schemeClr val="tx1"/>
                </a:solidFill>
              </a:rPr>
              <a:t> </a:t>
            </a:r>
            <a:endParaRPr lang="it-IT" sz="2800" b="1" i="1" dirty="0">
              <a:solidFill>
                <a:schemeClr val="tx1"/>
              </a:solidFill>
            </a:endParaRPr>
          </a:p>
        </p:txBody>
      </p:sp>
      <p:pic>
        <p:nvPicPr>
          <p:cNvPr id="4" name="Immagine 3"/>
          <p:cNvPicPr/>
          <p:nvPr/>
        </p:nvPicPr>
        <p:blipFill rotWithShape="1">
          <a:blip r:embed="rId2"/>
          <a:srcRect l="41834" t="24372" r="1267" b="10638"/>
          <a:stretch/>
        </p:blipFill>
        <p:spPr bwMode="auto">
          <a:xfrm>
            <a:off x="1239864" y="1216617"/>
            <a:ext cx="6919994" cy="433952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36493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514" y="1332854"/>
            <a:ext cx="8020595" cy="3812719"/>
          </a:xfrm>
          <a:prstGeom prst="rect">
            <a:avLst/>
          </a:prstGeom>
        </p:spPr>
      </p:pic>
      <p:sp>
        <p:nvSpPr>
          <p:cNvPr id="9" name="Rettangolo con angoli arrotondati 9">
            <a:extLst>
              <a:ext uri="{FF2B5EF4-FFF2-40B4-BE49-F238E27FC236}">
                <a16:creationId xmlns:a16="http://schemas.microsoft.com/office/drawing/2014/main" id="{64436B7A-F4B5-D7C5-FF83-6BE620FD9D2E}"/>
              </a:ext>
            </a:extLst>
          </p:cNvPr>
          <p:cNvSpPr/>
          <p:nvPr/>
        </p:nvSpPr>
        <p:spPr>
          <a:xfrm>
            <a:off x="425450" y="285389"/>
            <a:ext cx="8114116" cy="667757"/>
          </a:xfrm>
          <a:prstGeom prst="round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it-IT" sz="2800" b="1" i="1" dirty="0" err="1" smtClean="0">
                <a:solidFill>
                  <a:schemeClr val="tx1"/>
                </a:solidFill>
              </a:rPr>
              <a:t>Main</a:t>
            </a:r>
            <a:r>
              <a:rPr lang="it-IT" sz="2800" b="1" i="1" dirty="0" smtClean="0">
                <a:solidFill>
                  <a:schemeClr val="tx1"/>
                </a:solidFill>
              </a:rPr>
              <a:t> </a:t>
            </a:r>
            <a:r>
              <a:rPr lang="it-IT" sz="2800" b="1" i="1" dirty="0" err="1" smtClean="0">
                <a:solidFill>
                  <a:schemeClr val="tx1"/>
                </a:solidFill>
              </a:rPr>
              <a:t>outputs</a:t>
            </a:r>
            <a:r>
              <a:rPr lang="it-IT" sz="2800" b="1" i="1" dirty="0" smtClean="0">
                <a:solidFill>
                  <a:schemeClr val="tx1"/>
                </a:solidFill>
              </a:rPr>
              <a:t> </a:t>
            </a:r>
            <a:r>
              <a:rPr lang="it-IT" sz="2800" b="1" i="1" dirty="0" err="1" smtClean="0">
                <a:solidFill>
                  <a:schemeClr val="tx1"/>
                </a:solidFill>
              </a:rPr>
              <a:t>linked</a:t>
            </a:r>
            <a:r>
              <a:rPr lang="it-IT" sz="2800" b="1" i="1" dirty="0" smtClean="0">
                <a:solidFill>
                  <a:schemeClr val="tx1"/>
                </a:solidFill>
              </a:rPr>
              <a:t> to the </a:t>
            </a:r>
            <a:r>
              <a:rPr lang="it-IT" sz="2800" b="1" i="1" dirty="0" err="1" smtClean="0">
                <a:solidFill>
                  <a:schemeClr val="tx1"/>
                </a:solidFill>
              </a:rPr>
              <a:t>flagship</a:t>
            </a:r>
            <a:endParaRPr lang="it-IT" sz="2800" b="1" i="1" dirty="0">
              <a:solidFill>
                <a:schemeClr val="tx1"/>
              </a:solidFill>
            </a:endParaRPr>
          </a:p>
        </p:txBody>
      </p:sp>
    </p:spTree>
    <p:extLst>
      <p:ext uri="{BB962C8B-B14F-4D97-AF65-F5344CB8AC3E}">
        <p14:creationId xmlns:p14="http://schemas.microsoft.com/office/powerpoint/2010/main" val="992037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con angoli arrotondati 9">
            <a:extLst>
              <a:ext uri="{FF2B5EF4-FFF2-40B4-BE49-F238E27FC236}">
                <a16:creationId xmlns:a16="http://schemas.microsoft.com/office/drawing/2014/main" id="{64436B7A-F4B5-D7C5-FF83-6BE620FD9D2E}"/>
              </a:ext>
            </a:extLst>
          </p:cNvPr>
          <p:cNvSpPr/>
          <p:nvPr/>
        </p:nvSpPr>
        <p:spPr>
          <a:xfrm>
            <a:off x="425450" y="285389"/>
            <a:ext cx="8114116" cy="892482"/>
          </a:xfrm>
          <a:prstGeom prst="round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it-IT" sz="2400" b="1" i="1" dirty="0" err="1" smtClean="0">
                <a:solidFill>
                  <a:schemeClr val="tx1"/>
                </a:solidFill>
              </a:rPr>
              <a:t>Embedding</a:t>
            </a:r>
            <a:r>
              <a:rPr lang="it-IT" sz="2400" b="1" i="1" dirty="0" smtClean="0">
                <a:solidFill>
                  <a:schemeClr val="tx1"/>
                </a:solidFill>
              </a:rPr>
              <a:t> </a:t>
            </a:r>
            <a:r>
              <a:rPr lang="it-IT" sz="2400" b="1" i="1" dirty="0" err="1" smtClean="0">
                <a:solidFill>
                  <a:schemeClr val="tx1"/>
                </a:solidFill>
              </a:rPr>
              <a:t>EUSAIR</a:t>
            </a:r>
            <a:r>
              <a:rPr lang="it-IT" sz="2400" b="1" i="1" dirty="0" smtClean="0">
                <a:solidFill>
                  <a:schemeClr val="tx1"/>
                </a:solidFill>
              </a:rPr>
              <a:t> in </a:t>
            </a:r>
            <a:r>
              <a:rPr lang="it-IT" sz="2400" b="1" i="1" dirty="0" err="1" smtClean="0">
                <a:solidFill>
                  <a:schemeClr val="tx1"/>
                </a:solidFill>
              </a:rPr>
              <a:t>ETC’s</a:t>
            </a:r>
            <a:r>
              <a:rPr lang="it-IT" sz="2400" b="1" i="1" dirty="0" smtClean="0">
                <a:solidFill>
                  <a:schemeClr val="tx1"/>
                </a:solidFill>
              </a:rPr>
              <a:t> </a:t>
            </a:r>
            <a:r>
              <a:rPr lang="it-IT" sz="2400" b="1" i="1" dirty="0" err="1" smtClean="0">
                <a:solidFill>
                  <a:schemeClr val="tx1"/>
                </a:solidFill>
              </a:rPr>
              <a:t>implementation</a:t>
            </a:r>
            <a:r>
              <a:rPr lang="it-IT" sz="2400" b="1" i="1" dirty="0" smtClean="0">
                <a:solidFill>
                  <a:schemeClr val="tx1"/>
                </a:solidFill>
              </a:rPr>
              <a:t>:</a:t>
            </a:r>
          </a:p>
          <a:p>
            <a:pPr algn="ctr">
              <a:defRPr/>
            </a:pPr>
            <a:r>
              <a:rPr lang="it-IT" sz="2400" i="1" dirty="0" err="1" smtClean="0">
                <a:solidFill>
                  <a:schemeClr val="tx1"/>
                </a:solidFill>
              </a:rPr>
              <a:t>Let’s</a:t>
            </a:r>
            <a:r>
              <a:rPr lang="it-IT" sz="2400" i="1" dirty="0" smtClean="0">
                <a:solidFill>
                  <a:schemeClr val="tx1"/>
                </a:solidFill>
              </a:rPr>
              <a:t> start from the call for </a:t>
            </a:r>
            <a:r>
              <a:rPr lang="it-IT" sz="2400" i="1" dirty="0" err="1" smtClean="0">
                <a:solidFill>
                  <a:schemeClr val="tx1"/>
                </a:solidFill>
              </a:rPr>
              <a:t>proposals</a:t>
            </a:r>
            <a:endParaRPr lang="it-IT" sz="2400" i="1" dirty="0">
              <a:solidFill>
                <a:schemeClr val="tx1"/>
              </a:solidFill>
            </a:endParaRPr>
          </a:p>
        </p:txBody>
      </p:sp>
      <p:sp>
        <p:nvSpPr>
          <p:cNvPr id="9" name="Esagono 8">
            <a:extLst>
              <a:ext uri="{FF2B5EF4-FFF2-40B4-BE49-F238E27FC236}">
                <a16:creationId xmlns:a16="http://schemas.microsoft.com/office/drawing/2014/main" id="{30702143-22C9-B0F3-F65F-EAA92126F73B}"/>
              </a:ext>
            </a:extLst>
          </p:cNvPr>
          <p:cNvSpPr/>
          <p:nvPr/>
        </p:nvSpPr>
        <p:spPr>
          <a:xfrm>
            <a:off x="341313" y="2342151"/>
            <a:ext cx="3241675" cy="2137141"/>
          </a:xfrm>
          <a:prstGeom prst="hexagon">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a:normAutofit fontScale="92500"/>
          </a:bodyPr>
          <a:lstStyle/>
          <a:p>
            <a:pPr algn="ctr">
              <a:defRPr/>
            </a:pPr>
            <a:endParaRPr lang="it-IT" b="1" dirty="0" smtClean="0">
              <a:solidFill>
                <a:schemeClr val="tx1"/>
              </a:solidFill>
            </a:endParaRPr>
          </a:p>
          <a:p>
            <a:pPr algn="ctr">
              <a:defRPr/>
            </a:pPr>
            <a:r>
              <a:rPr lang="it-IT" b="1" dirty="0" smtClean="0">
                <a:solidFill>
                  <a:schemeClr val="tx1"/>
                </a:solidFill>
              </a:rPr>
              <a:t>1) </a:t>
            </a:r>
            <a:r>
              <a:rPr lang="it-IT" b="1" dirty="0" err="1" smtClean="0">
                <a:solidFill>
                  <a:schemeClr val="tx1"/>
                </a:solidFill>
              </a:rPr>
              <a:t>Embedding</a:t>
            </a:r>
            <a:r>
              <a:rPr lang="it-IT" b="1" dirty="0" smtClean="0">
                <a:solidFill>
                  <a:schemeClr val="tx1"/>
                </a:solidFill>
              </a:rPr>
              <a:t> </a:t>
            </a:r>
            <a:r>
              <a:rPr lang="it-IT" b="1" dirty="0" err="1" smtClean="0">
                <a:solidFill>
                  <a:schemeClr val="tx1"/>
                </a:solidFill>
              </a:rPr>
              <a:t>EUSAIR</a:t>
            </a:r>
            <a:r>
              <a:rPr lang="it-IT" b="1" dirty="0" smtClean="0">
                <a:solidFill>
                  <a:schemeClr val="tx1"/>
                </a:solidFill>
              </a:rPr>
              <a:t> in the call for </a:t>
            </a:r>
            <a:r>
              <a:rPr lang="it-IT" b="1" dirty="0" err="1" smtClean="0">
                <a:solidFill>
                  <a:schemeClr val="tx1"/>
                </a:solidFill>
              </a:rPr>
              <a:t>proposals</a:t>
            </a:r>
            <a:endParaRPr lang="it-IT" b="1" dirty="0" smtClean="0">
              <a:solidFill>
                <a:schemeClr val="tx1"/>
              </a:solidFill>
            </a:endParaRPr>
          </a:p>
          <a:p>
            <a:pPr algn="ctr">
              <a:defRPr/>
            </a:pPr>
            <a:r>
              <a:rPr lang="it-IT" i="1" dirty="0" err="1" smtClean="0">
                <a:solidFill>
                  <a:schemeClr val="bg1"/>
                </a:solidFill>
              </a:rPr>
              <a:t>Assessment</a:t>
            </a:r>
            <a:r>
              <a:rPr lang="it-IT" i="1" dirty="0" smtClean="0">
                <a:solidFill>
                  <a:schemeClr val="bg1"/>
                </a:solidFill>
              </a:rPr>
              <a:t> </a:t>
            </a:r>
            <a:r>
              <a:rPr lang="it-IT" i="1" dirty="0" err="1" smtClean="0">
                <a:solidFill>
                  <a:schemeClr val="bg1"/>
                </a:solidFill>
              </a:rPr>
              <a:t>criteria</a:t>
            </a:r>
            <a:r>
              <a:rPr lang="it-IT" i="1" dirty="0" smtClean="0">
                <a:solidFill>
                  <a:schemeClr val="bg1"/>
                </a:solidFill>
              </a:rPr>
              <a:t> </a:t>
            </a:r>
          </a:p>
          <a:p>
            <a:pPr algn="ctr">
              <a:defRPr/>
            </a:pPr>
            <a:r>
              <a:rPr lang="it-IT" i="1" dirty="0" smtClean="0">
                <a:solidFill>
                  <a:schemeClr val="bg1"/>
                </a:solidFill>
              </a:rPr>
              <a:t>(</a:t>
            </a:r>
            <a:r>
              <a:rPr lang="it-IT" i="1" dirty="0" err="1" smtClean="0">
                <a:solidFill>
                  <a:schemeClr val="bg1"/>
                </a:solidFill>
              </a:rPr>
              <a:t>defined</a:t>
            </a:r>
            <a:r>
              <a:rPr lang="it-IT" i="1" dirty="0" smtClean="0">
                <a:solidFill>
                  <a:schemeClr val="bg1"/>
                </a:solidFill>
              </a:rPr>
              <a:t> by MC) </a:t>
            </a:r>
            <a:endParaRPr lang="it-IT" i="1" dirty="0">
              <a:solidFill>
                <a:schemeClr val="bg1"/>
              </a:solidFill>
            </a:endParaRPr>
          </a:p>
          <a:p>
            <a:pPr algn="ctr">
              <a:defRPr/>
            </a:pPr>
            <a:endParaRPr lang="it-IT" dirty="0">
              <a:solidFill>
                <a:schemeClr val="tx1"/>
              </a:solidFill>
            </a:endParaRPr>
          </a:p>
          <a:p>
            <a:pPr marL="285750" indent="-285750" algn="ctr">
              <a:buFont typeface="Arial" panose="020B0604020202020204" pitchFamily="34" charset="0"/>
              <a:buChar char="•"/>
              <a:defRPr/>
            </a:pPr>
            <a:endParaRPr lang="it-IT" dirty="0">
              <a:solidFill>
                <a:schemeClr val="accent1">
                  <a:lumMod val="75000"/>
                </a:schemeClr>
              </a:solidFill>
            </a:endParaRPr>
          </a:p>
        </p:txBody>
      </p:sp>
      <p:sp>
        <p:nvSpPr>
          <p:cNvPr id="12" name="Freccia a destra 11">
            <a:extLst>
              <a:ext uri="{FF2B5EF4-FFF2-40B4-BE49-F238E27FC236}">
                <a16:creationId xmlns:a16="http://schemas.microsoft.com/office/drawing/2014/main" id="{AFF97080-E93E-2018-C38B-9AA8A60E88B5}"/>
              </a:ext>
            </a:extLst>
          </p:cNvPr>
          <p:cNvSpPr/>
          <p:nvPr/>
        </p:nvSpPr>
        <p:spPr>
          <a:xfrm>
            <a:off x="3928470" y="3177358"/>
            <a:ext cx="1108075" cy="466725"/>
          </a:xfrm>
          <a:prstGeom prst="rightArrow">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it-IT" sz="1100" dirty="0" err="1" smtClean="0"/>
              <a:t>EXAMPLES</a:t>
            </a:r>
            <a:endParaRPr lang="it-IT" sz="1100" dirty="0"/>
          </a:p>
        </p:txBody>
      </p:sp>
      <p:sp>
        <p:nvSpPr>
          <p:cNvPr id="13" name="Trapezio 12">
            <a:extLst>
              <a:ext uri="{FF2B5EF4-FFF2-40B4-BE49-F238E27FC236}">
                <a16:creationId xmlns:a16="http://schemas.microsoft.com/office/drawing/2014/main" id="{4CD730C7-1AAB-8DF5-F3AE-AD3D8F4666E6}"/>
              </a:ext>
            </a:extLst>
          </p:cNvPr>
          <p:cNvSpPr/>
          <p:nvPr/>
        </p:nvSpPr>
        <p:spPr>
          <a:xfrm>
            <a:off x="5057936" y="2022529"/>
            <a:ext cx="3574619" cy="2588500"/>
          </a:xfrm>
          <a:prstGeom prst="trapezoid">
            <a:avLst/>
          </a:pr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2700000" scaled="1"/>
            <a:tileRect/>
          </a:gradFill>
        </p:spPr>
        <p:style>
          <a:lnRef idx="1">
            <a:schemeClr val="accent1"/>
          </a:lnRef>
          <a:fillRef idx="3">
            <a:schemeClr val="accent1"/>
          </a:fillRef>
          <a:effectRef idx="2">
            <a:schemeClr val="accent1"/>
          </a:effectRef>
          <a:fontRef idx="minor">
            <a:schemeClr val="lt1"/>
          </a:fontRef>
        </p:style>
        <p:txBody>
          <a:bodyPr/>
          <a:lstStyle/>
          <a:p>
            <a:pPr algn="ctr">
              <a:defRPr/>
            </a:pPr>
            <a:endParaRPr lang="it-IT" b="1" dirty="0">
              <a:solidFill>
                <a:schemeClr val="tx1"/>
              </a:solidFill>
            </a:endParaRPr>
          </a:p>
          <a:p>
            <a:pPr algn="ctr">
              <a:defRPr/>
            </a:pPr>
            <a:endParaRPr lang="it-IT" sz="1100" b="1" dirty="0"/>
          </a:p>
        </p:txBody>
      </p:sp>
      <p:graphicFrame>
        <p:nvGraphicFramePr>
          <p:cNvPr id="2" name="Tabella 1"/>
          <p:cNvGraphicFramePr>
            <a:graphicFrameLocks noGrp="1"/>
          </p:cNvGraphicFramePr>
          <p:nvPr>
            <p:extLst>
              <p:ext uri="{D42A27DB-BD31-4B8C-83A1-F6EECF244321}">
                <p14:modId xmlns:p14="http://schemas.microsoft.com/office/powerpoint/2010/main" val="1228395646"/>
              </p:ext>
            </p:extLst>
          </p:nvPr>
        </p:nvGraphicFramePr>
        <p:xfrm>
          <a:off x="5680130" y="2343421"/>
          <a:ext cx="2377858" cy="2154802"/>
        </p:xfrm>
        <a:graphic>
          <a:graphicData uri="http://schemas.openxmlformats.org/drawingml/2006/table">
            <a:tbl>
              <a:tblPr firstRow="1" firstCol="1" bandRow="1">
                <a:tableStyleId>{5C22544A-7EE6-4342-B048-85BDC9FD1C3A}</a:tableStyleId>
              </a:tblPr>
              <a:tblGrid>
                <a:gridCol w="2377858">
                  <a:extLst>
                    <a:ext uri="{9D8B030D-6E8A-4147-A177-3AD203B41FA5}">
                      <a16:colId xmlns:a16="http://schemas.microsoft.com/office/drawing/2014/main" val="3999265452"/>
                    </a:ext>
                  </a:extLst>
                </a:gridCol>
              </a:tblGrid>
              <a:tr h="765167">
                <a:tc>
                  <a:txBody>
                    <a:bodyPr/>
                    <a:lstStyle/>
                    <a:p>
                      <a:pPr algn="just">
                        <a:lnSpc>
                          <a:spcPct val="107000"/>
                        </a:lnSpc>
                        <a:spcAft>
                          <a:spcPts val="0"/>
                        </a:spcAft>
                      </a:pPr>
                      <a:r>
                        <a:rPr lang="en-GB" sz="1200" dirty="0">
                          <a:effectLst/>
                        </a:rPr>
                        <a:t>The project clearly and consistently contributes to specified </a:t>
                      </a:r>
                      <a:r>
                        <a:rPr lang="en-GB" sz="1200" dirty="0" err="1">
                          <a:effectLst/>
                        </a:rPr>
                        <a:t>EUSAIR</a:t>
                      </a:r>
                      <a:r>
                        <a:rPr lang="en-GB" sz="1200" dirty="0">
                          <a:effectLst/>
                        </a:rPr>
                        <a:t> </a:t>
                      </a:r>
                      <a:r>
                        <a:rPr lang="en-GB" sz="1200" dirty="0" smtClean="0">
                          <a:effectLst/>
                        </a:rPr>
                        <a:t>macro-regional </a:t>
                      </a:r>
                      <a:r>
                        <a:rPr lang="en-GB" sz="1200" dirty="0">
                          <a:effectLst/>
                        </a:rPr>
                        <a:t>Strategy </a:t>
                      </a:r>
                      <a:r>
                        <a:rPr lang="en-GB" sz="1200" dirty="0" smtClean="0">
                          <a:effectLst/>
                        </a:rPr>
                        <a:t>objectives </a:t>
                      </a:r>
                      <a:r>
                        <a:rPr lang="en-GB" sz="1200" dirty="0">
                          <a:effectLst/>
                        </a:rPr>
                        <a:t>and actions </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74662203"/>
                  </a:ext>
                </a:extLst>
              </a:tr>
              <a:tr h="1371974">
                <a:tc>
                  <a:txBody>
                    <a:bodyPr/>
                    <a:lstStyle/>
                    <a:p>
                      <a:pPr algn="just">
                        <a:lnSpc>
                          <a:spcPct val="107000"/>
                        </a:lnSpc>
                        <a:spcAft>
                          <a:spcPts val="0"/>
                        </a:spcAft>
                      </a:pPr>
                      <a:r>
                        <a:rPr lang="en-GB" sz="1200" dirty="0">
                          <a:effectLst/>
                        </a:rPr>
                        <a:t>The project objective and activities are explicitly foreseen in the </a:t>
                      </a:r>
                      <a:r>
                        <a:rPr lang="en-GB" sz="1200" dirty="0" err="1">
                          <a:effectLst/>
                        </a:rPr>
                        <a:t>EUSAIR</a:t>
                      </a:r>
                      <a:r>
                        <a:rPr lang="en-GB" sz="1200" dirty="0">
                          <a:effectLst/>
                        </a:rPr>
                        <a:t> action plan or in the </a:t>
                      </a:r>
                      <a:r>
                        <a:rPr lang="en-GB" sz="1200" dirty="0" err="1">
                          <a:effectLst/>
                        </a:rPr>
                        <a:t>EUSAIR</a:t>
                      </a:r>
                      <a:r>
                        <a:rPr lang="en-GB" sz="1200" dirty="0">
                          <a:effectLst/>
                        </a:rPr>
                        <a:t> flagships, the project clearly outlines how these activities are going to be followed up on within the </a:t>
                      </a:r>
                      <a:r>
                        <a:rPr lang="en-GB" sz="1200" dirty="0" err="1">
                          <a:effectLst/>
                        </a:rPr>
                        <a:t>EUSAIR</a:t>
                      </a:r>
                      <a:r>
                        <a:rPr lang="en-GB" sz="1200" dirty="0">
                          <a:effectLst/>
                        </a:rPr>
                        <a:t> </a:t>
                      </a:r>
                      <a:endParaRPr lang="it-IT"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71139519"/>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ttangolo con angoli arrotondati 9">
            <a:extLst>
              <a:ext uri="{FF2B5EF4-FFF2-40B4-BE49-F238E27FC236}">
                <a16:creationId xmlns:a16="http://schemas.microsoft.com/office/drawing/2014/main" id="{64436B7A-F4B5-D7C5-FF83-6BE620FD9D2E}"/>
              </a:ext>
            </a:extLst>
          </p:cNvPr>
          <p:cNvSpPr/>
          <p:nvPr/>
        </p:nvSpPr>
        <p:spPr>
          <a:xfrm>
            <a:off x="425450" y="285389"/>
            <a:ext cx="7878763" cy="815194"/>
          </a:xfrm>
          <a:prstGeom prst="roundRect">
            <a:avLst/>
          </a:prstGeom>
          <a:solidFill>
            <a:schemeClr val="tx2">
              <a:lumMod val="60000"/>
              <a:lumOff val="4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it-IT" sz="2000" b="1" i="1" dirty="0" err="1" smtClean="0">
                <a:solidFill>
                  <a:schemeClr val="tx1"/>
                </a:solidFill>
              </a:rPr>
              <a:t>EUSAIR</a:t>
            </a:r>
            <a:r>
              <a:rPr lang="it-IT" sz="2000" b="1" i="1" dirty="0" smtClean="0">
                <a:solidFill>
                  <a:schemeClr val="tx1"/>
                </a:solidFill>
              </a:rPr>
              <a:t> </a:t>
            </a:r>
            <a:r>
              <a:rPr lang="it-IT" sz="2000" b="1" i="1" dirty="0" err="1" smtClean="0">
                <a:solidFill>
                  <a:schemeClr val="tx1"/>
                </a:solidFill>
              </a:rPr>
              <a:t>ETC</a:t>
            </a:r>
            <a:r>
              <a:rPr lang="it-IT" sz="2000" b="1" i="1" dirty="0" smtClean="0">
                <a:solidFill>
                  <a:schemeClr val="tx1"/>
                </a:solidFill>
              </a:rPr>
              <a:t> Network </a:t>
            </a:r>
            <a:r>
              <a:rPr lang="it-IT" sz="2000" b="1" i="1" dirty="0" err="1" smtClean="0">
                <a:solidFill>
                  <a:schemeClr val="tx1"/>
                </a:solidFill>
              </a:rPr>
              <a:t>through</a:t>
            </a:r>
            <a:r>
              <a:rPr lang="it-IT" sz="2000" b="1" i="1" dirty="0" smtClean="0">
                <a:solidFill>
                  <a:schemeClr val="tx1"/>
                </a:solidFill>
              </a:rPr>
              <a:t> the Action </a:t>
            </a:r>
            <a:r>
              <a:rPr lang="it-IT" sz="2000" b="1" i="1" dirty="0" err="1" smtClean="0">
                <a:solidFill>
                  <a:schemeClr val="tx1"/>
                </a:solidFill>
              </a:rPr>
              <a:t>Labs</a:t>
            </a:r>
            <a:endParaRPr lang="it-IT" sz="2000" b="1" i="1" dirty="0" smtClean="0">
              <a:solidFill>
                <a:schemeClr val="tx1"/>
              </a:solidFill>
            </a:endParaRPr>
          </a:p>
          <a:p>
            <a:pPr algn="ctr">
              <a:defRPr/>
            </a:pPr>
            <a:r>
              <a:rPr lang="it-IT" sz="2000" i="1" dirty="0" err="1" smtClean="0">
                <a:solidFill>
                  <a:schemeClr val="tx1"/>
                </a:solidFill>
              </a:rPr>
              <a:t>Supporting</a:t>
            </a:r>
            <a:r>
              <a:rPr lang="it-IT" sz="2000" i="1" dirty="0" smtClean="0">
                <a:solidFill>
                  <a:schemeClr val="tx1"/>
                </a:solidFill>
              </a:rPr>
              <a:t> </a:t>
            </a:r>
            <a:r>
              <a:rPr lang="it-IT" sz="2000" i="1" dirty="0" err="1" smtClean="0">
                <a:solidFill>
                  <a:schemeClr val="tx1"/>
                </a:solidFill>
              </a:rPr>
              <a:t>embedding</a:t>
            </a:r>
            <a:r>
              <a:rPr lang="it-IT" sz="2000" i="1" dirty="0" smtClean="0">
                <a:solidFill>
                  <a:schemeClr val="tx1"/>
                </a:solidFill>
              </a:rPr>
              <a:t> </a:t>
            </a:r>
            <a:r>
              <a:rPr lang="it-IT" sz="2000" i="1" dirty="0" err="1" smtClean="0">
                <a:solidFill>
                  <a:schemeClr val="tx1"/>
                </a:solidFill>
              </a:rPr>
              <a:t>during</a:t>
            </a:r>
            <a:r>
              <a:rPr lang="it-IT" sz="2000" i="1" dirty="0" smtClean="0">
                <a:solidFill>
                  <a:schemeClr val="tx1"/>
                </a:solidFill>
              </a:rPr>
              <a:t> </a:t>
            </a:r>
            <a:r>
              <a:rPr lang="it-IT" sz="2000" i="1" dirty="0" err="1" smtClean="0">
                <a:solidFill>
                  <a:schemeClr val="tx1"/>
                </a:solidFill>
              </a:rPr>
              <a:t>Programme</a:t>
            </a:r>
            <a:r>
              <a:rPr lang="it-IT" sz="2000" i="1" dirty="0" smtClean="0">
                <a:solidFill>
                  <a:schemeClr val="tx1"/>
                </a:solidFill>
              </a:rPr>
              <a:t> </a:t>
            </a:r>
            <a:r>
              <a:rPr lang="it-IT" sz="2000" i="1" dirty="0" err="1" smtClean="0">
                <a:solidFill>
                  <a:schemeClr val="tx1"/>
                </a:solidFill>
              </a:rPr>
              <a:t>implementation</a:t>
            </a:r>
            <a:r>
              <a:rPr lang="it-IT" sz="2000" i="1" dirty="0" smtClean="0">
                <a:solidFill>
                  <a:schemeClr val="tx1"/>
                </a:solidFill>
              </a:rPr>
              <a:t> </a:t>
            </a:r>
            <a:endParaRPr lang="it-IT" sz="2000" i="1" dirty="0">
              <a:solidFill>
                <a:schemeClr val="tx1"/>
              </a:solidFill>
            </a:endParaRPr>
          </a:p>
        </p:txBody>
      </p:sp>
      <p:sp>
        <p:nvSpPr>
          <p:cNvPr id="9" name="Esagono 8">
            <a:extLst>
              <a:ext uri="{FF2B5EF4-FFF2-40B4-BE49-F238E27FC236}">
                <a16:creationId xmlns:a16="http://schemas.microsoft.com/office/drawing/2014/main" id="{30702143-22C9-B0F3-F65F-EAA92126F73B}"/>
              </a:ext>
            </a:extLst>
          </p:cNvPr>
          <p:cNvSpPr/>
          <p:nvPr/>
        </p:nvSpPr>
        <p:spPr>
          <a:xfrm>
            <a:off x="294388" y="3778600"/>
            <a:ext cx="3241675" cy="2137141"/>
          </a:xfrm>
          <a:prstGeom prst="hexagon">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a:normAutofit/>
          </a:bodyPr>
          <a:lstStyle/>
          <a:p>
            <a:pPr algn="ctr">
              <a:defRPr/>
            </a:pPr>
            <a:r>
              <a:rPr lang="it-IT" b="1" dirty="0" smtClean="0">
                <a:solidFill>
                  <a:schemeClr val="tx1"/>
                </a:solidFill>
              </a:rPr>
              <a:t>3) Strategic and </a:t>
            </a:r>
            <a:r>
              <a:rPr lang="it-IT" b="1" dirty="0" err="1" smtClean="0">
                <a:solidFill>
                  <a:schemeClr val="tx1"/>
                </a:solidFill>
              </a:rPr>
              <a:t>targeted</a:t>
            </a:r>
            <a:r>
              <a:rPr lang="it-IT" b="1" dirty="0" smtClean="0">
                <a:solidFill>
                  <a:schemeClr val="tx1"/>
                </a:solidFill>
              </a:rPr>
              <a:t> </a:t>
            </a:r>
            <a:r>
              <a:rPr lang="it-IT" b="1" dirty="0" err="1" smtClean="0">
                <a:solidFill>
                  <a:schemeClr val="tx1"/>
                </a:solidFill>
              </a:rPr>
              <a:t>calls</a:t>
            </a:r>
            <a:r>
              <a:rPr lang="it-IT" b="1" dirty="0" smtClean="0">
                <a:solidFill>
                  <a:schemeClr val="tx1"/>
                </a:solidFill>
              </a:rPr>
              <a:t> </a:t>
            </a:r>
            <a:r>
              <a:rPr lang="it-IT" b="1" dirty="0" err="1" smtClean="0">
                <a:solidFill>
                  <a:schemeClr val="tx1"/>
                </a:solidFill>
              </a:rPr>
              <a:t>dedicated</a:t>
            </a:r>
            <a:r>
              <a:rPr lang="it-IT" b="1" dirty="0" smtClean="0">
                <a:solidFill>
                  <a:schemeClr val="tx1"/>
                </a:solidFill>
              </a:rPr>
              <a:t> to a </a:t>
            </a:r>
            <a:r>
              <a:rPr lang="it-IT" b="1" dirty="0" err="1" smtClean="0">
                <a:solidFill>
                  <a:schemeClr val="tx1"/>
                </a:solidFill>
              </a:rPr>
              <a:t>specific</a:t>
            </a:r>
            <a:r>
              <a:rPr lang="it-IT" b="1" dirty="0" smtClean="0">
                <a:solidFill>
                  <a:schemeClr val="tx1"/>
                </a:solidFill>
              </a:rPr>
              <a:t> </a:t>
            </a:r>
            <a:r>
              <a:rPr lang="it-IT" b="1" dirty="0" err="1" smtClean="0">
                <a:solidFill>
                  <a:schemeClr val="tx1"/>
                </a:solidFill>
              </a:rPr>
              <a:t>flagship</a:t>
            </a:r>
            <a:endParaRPr lang="it-IT" i="1" dirty="0">
              <a:solidFill>
                <a:schemeClr val="bg1"/>
              </a:solidFill>
            </a:endParaRPr>
          </a:p>
          <a:p>
            <a:pPr algn="ctr">
              <a:defRPr/>
            </a:pPr>
            <a:endParaRPr lang="it-IT" dirty="0">
              <a:solidFill>
                <a:schemeClr val="tx1"/>
              </a:solidFill>
            </a:endParaRPr>
          </a:p>
          <a:p>
            <a:pPr marL="285750" indent="-285750" algn="ctr">
              <a:buFont typeface="Arial" panose="020B0604020202020204" pitchFamily="34" charset="0"/>
              <a:buChar char="•"/>
              <a:defRPr/>
            </a:pPr>
            <a:endParaRPr lang="it-IT" dirty="0">
              <a:solidFill>
                <a:schemeClr val="accent1">
                  <a:lumMod val="75000"/>
                </a:schemeClr>
              </a:solidFill>
            </a:endParaRPr>
          </a:p>
        </p:txBody>
      </p:sp>
      <p:sp>
        <p:nvSpPr>
          <p:cNvPr id="12" name="Freccia a destra 11">
            <a:extLst>
              <a:ext uri="{FF2B5EF4-FFF2-40B4-BE49-F238E27FC236}">
                <a16:creationId xmlns:a16="http://schemas.microsoft.com/office/drawing/2014/main" id="{AFF97080-E93E-2018-C38B-9AA8A60E88B5}"/>
              </a:ext>
            </a:extLst>
          </p:cNvPr>
          <p:cNvSpPr/>
          <p:nvPr/>
        </p:nvSpPr>
        <p:spPr>
          <a:xfrm>
            <a:off x="3810793" y="4613807"/>
            <a:ext cx="1108075" cy="466725"/>
          </a:xfrm>
          <a:prstGeom prst="rightArrow">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sz="1100" dirty="0"/>
          </a:p>
        </p:txBody>
      </p:sp>
      <p:sp>
        <p:nvSpPr>
          <p:cNvPr id="13" name="Trapezio 12">
            <a:extLst>
              <a:ext uri="{FF2B5EF4-FFF2-40B4-BE49-F238E27FC236}">
                <a16:creationId xmlns:a16="http://schemas.microsoft.com/office/drawing/2014/main" id="{4CD730C7-1AAB-8DF5-F3AE-AD3D8F4666E6}"/>
              </a:ext>
            </a:extLst>
          </p:cNvPr>
          <p:cNvSpPr/>
          <p:nvPr/>
        </p:nvSpPr>
        <p:spPr>
          <a:xfrm>
            <a:off x="5096804" y="3925463"/>
            <a:ext cx="3207409" cy="1843412"/>
          </a:xfrm>
          <a:prstGeom prst="trapezoid">
            <a:avLst/>
          </a:pr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2700000" scaled="1"/>
            <a:tileRect/>
          </a:gradFill>
        </p:spPr>
        <p:style>
          <a:lnRef idx="1">
            <a:schemeClr val="accent1"/>
          </a:lnRef>
          <a:fillRef idx="3">
            <a:schemeClr val="accent1"/>
          </a:fillRef>
          <a:effectRef idx="2">
            <a:schemeClr val="accent1"/>
          </a:effectRef>
          <a:fontRef idx="minor">
            <a:schemeClr val="lt1"/>
          </a:fontRef>
        </p:style>
        <p:txBody>
          <a:bodyPr/>
          <a:lstStyle/>
          <a:p>
            <a:pPr algn="ctr">
              <a:defRPr/>
            </a:pPr>
            <a:endParaRPr lang="it-IT" sz="1600" b="1" dirty="0" smtClean="0"/>
          </a:p>
          <a:p>
            <a:pPr algn="ctr">
              <a:defRPr/>
            </a:pPr>
            <a:r>
              <a:rPr lang="it-IT" sz="1600" b="1" dirty="0" err="1" smtClean="0"/>
              <a:t>Define</a:t>
            </a:r>
            <a:r>
              <a:rPr lang="it-IT" sz="1600" b="1" dirty="0" smtClean="0"/>
              <a:t> </a:t>
            </a:r>
            <a:r>
              <a:rPr lang="it-IT" sz="1600" b="1" dirty="0" err="1"/>
              <a:t>needs</a:t>
            </a:r>
            <a:r>
              <a:rPr lang="it-IT" sz="1600" b="1" dirty="0"/>
              <a:t>, </a:t>
            </a:r>
            <a:r>
              <a:rPr lang="it-IT" sz="1600" b="1" dirty="0" err="1"/>
              <a:t>tools</a:t>
            </a:r>
            <a:r>
              <a:rPr lang="it-IT" sz="1600" b="1" dirty="0"/>
              <a:t> and </a:t>
            </a:r>
            <a:r>
              <a:rPr lang="it-IT" sz="1600" b="1" dirty="0" err="1"/>
              <a:t>opportunities</a:t>
            </a:r>
            <a:r>
              <a:rPr lang="it-IT" sz="1600" b="1" dirty="0"/>
              <a:t> </a:t>
            </a:r>
            <a:r>
              <a:rPr lang="it-IT" sz="1600" b="1" dirty="0" smtClean="0"/>
              <a:t>to </a:t>
            </a:r>
            <a:r>
              <a:rPr lang="it-IT" sz="1600" b="1" dirty="0" err="1" smtClean="0"/>
              <a:t>support</a:t>
            </a:r>
            <a:r>
              <a:rPr lang="it-IT" sz="1600" b="1" dirty="0" smtClean="0"/>
              <a:t>  </a:t>
            </a:r>
            <a:r>
              <a:rPr lang="it-IT" sz="1600" b="1" dirty="0" err="1" smtClean="0"/>
              <a:t>ETC</a:t>
            </a:r>
            <a:r>
              <a:rPr lang="it-IT" sz="1600" b="1" dirty="0" smtClean="0"/>
              <a:t> </a:t>
            </a:r>
            <a:r>
              <a:rPr lang="it-IT" sz="1600" b="1" dirty="0" err="1" smtClean="0"/>
              <a:t>Programmes</a:t>
            </a:r>
            <a:endParaRPr lang="it-IT" sz="1600" b="1" dirty="0"/>
          </a:p>
          <a:p>
            <a:pPr algn="ctr">
              <a:defRPr/>
            </a:pPr>
            <a:endParaRPr lang="it-IT" sz="1100" b="1" dirty="0"/>
          </a:p>
        </p:txBody>
      </p:sp>
      <p:sp>
        <p:nvSpPr>
          <p:cNvPr id="14" name="Esagono 13">
            <a:extLst>
              <a:ext uri="{FF2B5EF4-FFF2-40B4-BE49-F238E27FC236}">
                <a16:creationId xmlns:a16="http://schemas.microsoft.com/office/drawing/2014/main" id="{30702143-22C9-B0F3-F65F-EAA92126F73B}"/>
              </a:ext>
            </a:extLst>
          </p:cNvPr>
          <p:cNvSpPr/>
          <p:nvPr/>
        </p:nvSpPr>
        <p:spPr>
          <a:xfrm>
            <a:off x="294388" y="1428354"/>
            <a:ext cx="3241675" cy="2022475"/>
          </a:xfrm>
          <a:prstGeom prst="hexagon">
            <a:avLst/>
          </a:prstGeom>
          <a:solidFill>
            <a:schemeClr val="accent2">
              <a:lumMod val="60000"/>
              <a:lumOff val="40000"/>
            </a:schemeClr>
          </a:solidFill>
        </p:spPr>
        <p:style>
          <a:lnRef idx="1">
            <a:schemeClr val="accent1"/>
          </a:lnRef>
          <a:fillRef idx="3">
            <a:schemeClr val="accent1"/>
          </a:fillRef>
          <a:effectRef idx="2">
            <a:schemeClr val="accent1"/>
          </a:effectRef>
          <a:fontRef idx="minor">
            <a:schemeClr val="lt1"/>
          </a:fontRef>
        </p:style>
        <p:txBody>
          <a:bodyPr>
            <a:normAutofit/>
          </a:bodyPr>
          <a:lstStyle/>
          <a:p>
            <a:pPr algn="ctr">
              <a:defRPr/>
            </a:pPr>
            <a:r>
              <a:rPr lang="it-IT" sz="2000" b="1" dirty="0" smtClean="0">
                <a:solidFill>
                  <a:schemeClr val="tx1"/>
                </a:solidFill>
              </a:rPr>
              <a:t>2) </a:t>
            </a:r>
            <a:r>
              <a:rPr lang="it-IT" sz="2000" b="1" dirty="0" err="1" smtClean="0">
                <a:solidFill>
                  <a:schemeClr val="tx1"/>
                </a:solidFill>
              </a:rPr>
              <a:t>Assessing</a:t>
            </a:r>
            <a:r>
              <a:rPr lang="it-IT" sz="2000" b="1" dirty="0" smtClean="0">
                <a:solidFill>
                  <a:schemeClr val="tx1"/>
                </a:solidFill>
              </a:rPr>
              <a:t> </a:t>
            </a:r>
            <a:r>
              <a:rPr lang="it-IT" sz="2000" b="1" dirty="0">
                <a:solidFill>
                  <a:schemeClr val="tx1"/>
                </a:solidFill>
              </a:rPr>
              <a:t>the </a:t>
            </a:r>
            <a:r>
              <a:rPr lang="it-IT" sz="2000" b="1" dirty="0" err="1">
                <a:solidFill>
                  <a:schemeClr val="tx1"/>
                </a:solidFill>
              </a:rPr>
              <a:t>contribution</a:t>
            </a:r>
            <a:r>
              <a:rPr lang="it-IT" sz="2000" b="1" dirty="0">
                <a:solidFill>
                  <a:schemeClr val="tx1"/>
                </a:solidFill>
              </a:rPr>
              <a:t> to </a:t>
            </a:r>
            <a:r>
              <a:rPr lang="it-IT" sz="2000" b="1" dirty="0" err="1" smtClean="0">
                <a:solidFill>
                  <a:schemeClr val="tx1"/>
                </a:solidFill>
              </a:rPr>
              <a:t>EUSAIR</a:t>
            </a:r>
            <a:r>
              <a:rPr lang="it-IT" sz="2000" b="1" dirty="0" smtClean="0">
                <a:solidFill>
                  <a:schemeClr val="tx1"/>
                </a:solidFill>
              </a:rPr>
              <a:t> </a:t>
            </a:r>
          </a:p>
          <a:p>
            <a:pPr algn="ctr">
              <a:defRPr/>
            </a:pPr>
            <a:endParaRPr lang="it-IT" sz="2000" b="1" dirty="0">
              <a:solidFill>
                <a:schemeClr val="tx1"/>
              </a:solidFill>
            </a:endParaRPr>
          </a:p>
          <a:p>
            <a:pPr algn="ctr">
              <a:defRPr/>
            </a:pPr>
            <a:endParaRPr lang="it-IT" dirty="0">
              <a:solidFill>
                <a:schemeClr val="tx1"/>
              </a:solidFill>
            </a:endParaRPr>
          </a:p>
          <a:p>
            <a:pPr marL="285750" indent="-285750" algn="ctr">
              <a:buFont typeface="Arial" panose="020B0604020202020204" pitchFamily="34" charset="0"/>
              <a:buChar char="•"/>
              <a:defRPr/>
            </a:pPr>
            <a:endParaRPr lang="it-IT" dirty="0">
              <a:solidFill>
                <a:schemeClr val="accent1">
                  <a:lumMod val="75000"/>
                </a:schemeClr>
              </a:solidFill>
            </a:endParaRPr>
          </a:p>
        </p:txBody>
      </p:sp>
      <p:sp>
        <p:nvSpPr>
          <p:cNvPr id="18" name="Trapezio 17">
            <a:extLst>
              <a:ext uri="{FF2B5EF4-FFF2-40B4-BE49-F238E27FC236}">
                <a16:creationId xmlns:a16="http://schemas.microsoft.com/office/drawing/2014/main" id="{4CD730C7-1AAB-8DF5-F3AE-AD3D8F4666E6}"/>
              </a:ext>
            </a:extLst>
          </p:cNvPr>
          <p:cNvSpPr/>
          <p:nvPr/>
        </p:nvSpPr>
        <p:spPr>
          <a:xfrm>
            <a:off x="5176434" y="1492487"/>
            <a:ext cx="3127779" cy="1894208"/>
          </a:xfrm>
          <a:prstGeom prst="trapezoid">
            <a:avLst/>
          </a:prstGeom>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2700000" scaled="1"/>
            <a:tileRect/>
          </a:gradFill>
        </p:spPr>
        <p:style>
          <a:lnRef idx="1">
            <a:schemeClr val="accent1"/>
          </a:lnRef>
          <a:fillRef idx="3">
            <a:schemeClr val="accent1"/>
          </a:fillRef>
          <a:effectRef idx="2">
            <a:schemeClr val="accent1"/>
          </a:effectRef>
          <a:fontRef idx="minor">
            <a:schemeClr val="lt1"/>
          </a:fontRef>
        </p:style>
        <p:txBody>
          <a:bodyPr/>
          <a:lstStyle/>
          <a:p>
            <a:pPr algn="ctr">
              <a:defRPr/>
            </a:pPr>
            <a:r>
              <a:rPr lang="it-IT" sz="1600" b="1" dirty="0" err="1" smtClean="0"/>
              <a:t>Provide</a:t>
            </a:r>
            <a:r>
              <a:rPr lang="it-IT" sz="1600" b="1" dirty="0" smtClean="0">
                <a:solidFill>
                  <a:schemeClr val="bg1"/>
                </a:solidFill>
              </a:rPr>
              <a:t> </a:t>
            </a:r>
            <a:r>
              <a:rPr lang="it-IT" sz="1600" b="1" dirty="0" err="1"/>
              <a:t>guidance</a:t>
            </a:r>
            <a:r>
              <a:rPr lang="it-IT" sz="1600" b="1" dirty="0"/>
              <a:t> on </a:t>
            </a:r>
            <a:r>
              <a:rPr lang="en-GB" sz="1600" b="1" dirty="0"/>
              <a:t>how to assess (</a:t>
            </a:r>
            <a:r>
              <a:rPr lang="en-GB" sz="1600" b="1" dirty="0" err="1"/>
              <a:t>JS</a:t>
            </a:r>
            <a:r>
              <a:rPr lang="en-GB" sz="1600" b="1" dirty="0"/>
              <a:t>) or </a:t>
            </a:r>
            <a:r>
              <a:rPr lang="en-GB" sz="1600" b="1" dirty="0" smtClean="0"/>
              <a:t>prepare </a:t>
            </a:r>
            <a:r>
              <a:rPr lang="en-GB" sz="1600" b="1" dirty="0"/>
              <a:t>(potential applicants) a project proposal in line with </a:t>
            </a:r>
            <a:r>
              <a:rPr lang="en-GB" sz="1600" b="1" dirty="0" err="1" smtClean="0"/>
              <a:t>EUSAIR’s</a:t>
            </a:r>
            <a:r>
              <a:rPr lang="en-GB" sz="1600" b="1" dirty="0" smtClean="0"/>
              <a:t> objectives.</a:t>
            </a:r>
            <a:endParaRPr lang="it-IT" sz="1600" b="1" dirty="0"/>
          </a:p>
          <a:p>
            <a:pPr algn="ctr">
              <a:defRPr/>
            </a:pPr>
            <a:endParaRPr lang="it-IT" sz="1100" b="1" dirty="0"/>
          </a:p>
        </p:txBody>
      </p:sp>
      <p:sp>
        <p:nvSpPr>
          <p:cNvPr id="20" name="Freccia a destra 19">
            <a:extLst>
              <a:ext uri="{FF2B5EF4-FFF2-40B4-BE49-F238E27FC236}">
                <a16:creationId xmlns:a16="http://schemas.microsoft.com/office/drawing/2014/main" id="{AFF97080-E93E-2018-C38B-9AA8A60E88B5}"/>
              </a:ext>
            </a:extLst>
          </p:cNvPr>
          <p:cNvSpPr/>
          <p:nvPr/>
        </p:nvSpPr>
        <p:spPr>
          <a:xfrm>
            <a:off x="3802211" y="2142096"/>
            <a:ext cx="1108075" cy="466725"/>
          </a:xfrm>
          <a:prstGeom prst="rightArrow">
            <a:avLst/>
          </a:prstGeom>
          <a:solidFill>
            <a:schemeClr val="accent3">
              <a:lumMod val="75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it-IT" sz="1100" dirty="0"/>
          </a:p>
        </p:txBody>
      </p:sp>
    </p:spTree>
    <p:extLst>
      <p:ext uri="{BB962C8B-B14F-4D97-AF65-F5344CB8AC3E}">
        <p14:creationId xmlns:p14="http://schemas.microsoft.com/office/powerpoint/2010/main" val="3745395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1">
            <a:extLst>
              <a:ext uri="{FF2B5EF4-FFF2-40B4-BE49-F238E27FC236}">
                <a16:creationId xmlns:a16="http://schemas.microsoft.com/office/drawing/2014/main" id="{A8E85A10-38C6-44CB-8D7E-4935501A8C8C}"/>
              </a:ext>
            </a:extLst>
          </p:cNvPr>
          <p:cNvSpPr txBox="1">
            <a:spLocks noChangeArrowheads="1"/>
          </p:cNvSpPr>
          <p:nvPr/>
        </p:nvSpPr>
        <p:spPr bwMode="auto">
          <a:xfrm>
            <a:off x="698958" y="1225011"/>
            <a:ext cx="467895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r>
              <a:rPr lang="it-IT" altLang="it-IT" sz="2800" b="1" dirty="0" err="1" smtClean="0"/>
              <a:t>Thank</a:t>
            </a:r>
            <a:r>
              <a:rPr lang="it-IT" altLang="it-IT" sz="2800" b="1" dirty="0" smtClean="0"/>
              <a:t> </a:t>
            </a:r>
            <a:r>
              <a:rPr lang="it-IT" altLang="it-IT" sz="2800" b="1" dirty="0" err="1" smtClean="0"/>
              <a:t>you</a:t>
            </a:r>
            <a:r>
              <a:rPr lang="it-IT" altLang="it-IT" sz="2800" b="1" dirty="0" smtClean="0"/>
              <a:t> for </a:t>
            </a:r>
            <a:r>
              <a:rPr lang="it-IT" altLang="it-IT" sz="2800" b="1" dirty="0" err="1" smtClean="0"/>
              <a:t>your</a:t>
            </a:r>
            <a:r>
              <a:rPr lang="it-IT" altLang="it-IT" sz="2800" b="1" dirty="0" smtClean="0"/>
              <a:t> </a:t>
            </a:r>
            <a:r>
              <a:rPr lang="it-IT" altLang="it-IT" sz="2800" b="1" dirty="0" err="1" smtClean="0"/>
              <a:t>attention</a:t>
            </a:r>
            <a:r>
              <a:rPr lang="it-IT" altLang="it-IT" sz="2800" b="1" dirty="0" smtClean="0"/>
              <a:t>!</a:t>
            </a:r>
            <a:endParaRPr lang="it-IT" altLang="it-IT" sz="2800" b="1" dirty="0"/>
          </a:p>
        </p:txBody>
      </p:sp>
      <p:sp>
        <p:nvSpPr>
          <p:cNvPr id="4" name="CasellaDiTesto 3"/>
          <p:cNvSpPr txBox="1"/>
          <p:nvPr/>
        </p:nvSpPr>
        <p:spPr>
          <a:xfrm>
            <a:off x="698958" y="2936929"/>
            <a:ext cx="3245361" cy="646331"/>
          </a:xfrm>
          <a:prstGeom prst="rect">
            <a:avLst/>
          </a:prstGeom>
          <a:noFill/>
        </p:spPr>
        <p:txBody>
          <a:bodyPr wrap="square" rtlCol="0">
            <a:spAutoFit/>
          </a:bodyPr>
          <a:lstStyle/>
          <a:p>
            <a:r>
              <a:rPr lang="it-IT" dirty="0" smtClean="0"/>
              <a:t>Battistina </a:t>
            </a:r>
            <a:r>
              <a:rPr lang="it-IT" dirty="0" err="1" smtClean="0"/>
              <a:t>Cugusi</a:t>
            </a:r>
            <a:r>
              <a:rPr lang="it-IT" dirty="0" smtClean="0"/>
              <a:t> </a:t>
            </a:r>
            <a:endParaRPr lang="it-IT" dirty="0" smtClean="0"/>
          </a:p>
          <a:p>
            <a:r>
              <a:rPr lang="it-IT" dirty="0" smtClean="0">
                <a:hlinkClick r:id="rId2"/>
              </a:rPr>
              <a:t>Email</a:t>
            </a:r>
            <a:r>
              <a:rPr lang="it-IT" dirty="0" smtClean="0">
                <a:hlinkClick r:id="rId2"/>
              </a:rPr>
              <a:t>: </a:t>
            </a:r>
            <a:r>
              <a:rPr lang="it-IT" dirty="0" err="1" smtClean="0">
                <a:hlinkClick r:id="rId2"/>
              </a:rPr>
              <a:t>b.cugusi@governo.it</a:t>
            </a:r>
            <a:r>
              <a:rPr lang="it-IT" dirty="0" smtClean="0"/>
              <a:t> </a:t>
            </a:r>
            <a:endParaRPr lang="it-IT" dirty="0"/>
          </a:p>
        </p:txBody>
      </p:sp>
    </p:spTree>
    <p:extLst>
      <p:ext uri="{BB962C8B-B14F-4D97-AF65-F5344CB8AC3E}">
        <p14:creationId xmlns:p14="http://schemas.microsoft.com/office/powerpoint/2010/main" val="4246399063"/>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9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Officeova tema">
  <a:themeElements>
    <a:clrScheme name="Pisar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isar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6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7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PPT_WP T4_State_of Play_30_11_22</Template>
  <TotalTime>7505</TotalTime>
  <Words>572</Words>
  <Application>Microsoft Office PowerPoint</Application>
  <PresentationFormat>Presentazione su schermo (4:3)</PresentationFormat>
  <Paragraphs>64</Paragraphs>
  <Slides>9</Slides>
  <Notes>0</Notes>
  <HiddenSlides>0</HiddenSlides>
  <MMClips>0</MMClips>
  <ScaleCrop>false</ScaleCrop>
  <HeadingPairs>
    <vt:vector size="6" baseType="variant">
      <vt:variant>
        <vt:lpstr>Caratteri utilizzati</vt:lpstr>
      </vt:variant>
      <vt:variant>
        <vt:i4>3</vt:i4>
      </vt:variant>
      <vt:variant>
        <vt:lpstr>Tema</vt:lpstr>
      </vt:variant>
      <vt:variant>
        <vt:i4>13</vt:i4>
      </vt:variant>
      <vt:variant>
        <vt:lpstr>Titoli diapositive</vt:lpstr>
      </vt:variant>
      <vt:variant>
        <vt:i4>9</vt:i4>
      </vt:variant>
    </vt:vector>
  </HeadingPairs>
  <TitlesOfParts>
    <vt:vector size="25" baseType="lpstr">
      <vt:lpstr>Arial</vt:lpstr>
      <vt:lpstr>Calibri</vt:lpstr>
      <vt:lpstr>Times New Roman</vt:lpstr>
      <vt:lpstr>Tema di Office</vt:lpstr>
      <vt:lpstr>Custom Design</vt:lpstr>
      <vt:lpstr>1_Custom Design</vt:lpstr>
      <vt:lpstr>2_Custom Design</vt:lpstr>
      <vt:lpstr>3_Custom Design</vt:lpstr>
      <vt:lpstr>4_Custom Design</vt:lpstr>
      <vt:lpstr>5_Custom Design</vt:lpstr>
      <vt:lpstr>6_Custom Design</vt:lpstr>
      <vt:lpstr>7_Custom Design</vt:lpstr>
      <vt:lpstr>8_Custom Design</vt:lpstr>
      <vt:lpstr>9_Custom Design</vt:lpstr>
      <vt:lpstr>10_Custom Design</vt:lpstr>
      <vt:lpstr>11_Custom Design</vt:lpstr>
      <vt:lpstr>Embedding of the flagship  From alignment to implementation</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 T4 EUSAIR Stakeholders Platform</dc:title>
  <dc:creator>Sijana Veledar</dc:creator>
  <cp:lastModifiedBy>IT</cp:lastModifiedBy>
  <cp:revision>63</cp:revision>
  <cp:lastPrinted>2019-10-18T13:01:44Z</cp:lastPrinted>
  <dcterms:created xsi:type="dcterms:W3CDTF">2022-12-06T10:12:22Z</dcterms:created>
  <dcterms:modified xsi:type="dcterms:W3CDTF">2023-01-13T14:54:24Z</dcterms:modified>
</cp:coreProperties>
</file>